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40" r:id="rId6"/>
    <p:sldMasterId id="2147483742" r:id="rId7"/>
  </p:sldMasterIdLst>
  <p:notesMasterIdLst>
    <p:notesMasterId r:id="rId14"/>
  </p:notesMasterIdLst>
  <p:handoutMasterIdLst>
    <p:handoutMasterId r:id="rId15"/>
  </p:handoutMasterIdLst>
  <p:sldIdLst>
    <p:sldId id="493" r:id="rId8"/>
    <p:sldId id="466" r:id="rId9"/>
    <p:sldId id="462" r:id="rId10"/>
    <p:sldId id="494" r:id="rId11"/>
    <p:sldId id="484" r:id="rId12"/>
    <p:sldId id="473" r:id="rId13"/>
  </p:sldIdLst>
  <p:sldSz cx="12188825" cy="6858000"/>
  <p:notesSz cx="6858000" cy="9144000"/>
  <p:defaultTextStyle>
    <a:defPPr>
      <a:defRPr lang="en-US"/>
    </a:defPPr>
    <a:lvl1pPr marL="0" algn="l" defTabSz="548531" rtl="0" eaLnBrk="1" latinLnBrk="0" hangingPunct="1">
      <a:defRPr sz="2160" kern="1200">
        <a:solidFill>
          <a:schemeClr val="tx1"/>
        </a:solidFill>
        <a:latin typeface="+mn-lt"/>
        <a:ea typeface="+mn-ea"/>
        <a:cs typeface="+mn-cs"/>
      </a:defRPr>
    </a:lvl1pPr>
    <a:lvl2pPr marL="548531" algn="l" defTabSz="548531" rtl="0" eaLnBrk="1" latinLnBrk="0" hangingPunct="1">
      <a:defRPr sz="2160" kern="1200">
        <a:solidFill>
          <a:schemeClr val="tx1"/>
        </a:solidFill>
        <a:latin typeface="+mn-lt"/>
        <a:ea typeface="+mn-ea"/>
        <a:cs typeface="+mn-cs"/>
      </a:defRPr>
    </a:lvl2pPr>
    <a:lvl3pPr marL="1097061" algn="l" defTabSz="548531" rtl="0" eaLnBrk="1" latinLnBrk="0" hangingPunct="1">
      <a:defRPr sz="2160" kern="1200">
        <a:solidFill>
          <a:schemeClr val="tx1"/>
        </a:solidFill>
        <a:latin typeface="+mn-lt"/>
        <a:ea typeface="+mn-ea"/>
        <a:cs typeface="+mn-cs"/>
      </a:defRPr>
    </a:lvl3pPr>
    <a:lvl4pPr marL="1645591" algn="l" defTabSz="548531" rtl="0" eaLnBrk="1" latinLnBrk="0" hangingPunct="1">
      <a:defRPr sz="2160" kern="1200">
        <a:solidFill>
          <a:schemeClr val="tx1"/>
        </a:solidFill>
        <a:latin typeface="+mn-lt"/>
        <a:ea typeface="+mn-ea"/>
        <a:cs typeface="+mn-cs"/>
      </a:defRPr>
    </a:lvl4pPr>
    <a:lvl5pPr marL="2194121" algn="l" defTabSz="548531" rtl="0" eaLnBrk="1" latinLnBrk="0" hangingPunct="1">
      <a:defRPr sz="2160" kern="1200">
        <a:solidFill>
          <a:schemeClr val="tx1"/>
        </a:solidFill>
        <a:latin typeface="+mn-lt"/>
        <a:ea typeface="+mn-ea"/>
        <a:cs typeface="+mn-cs"/>
      </a:defRPr>
    </a:lvl5pPr>
    <a:lvl6pPr marL="2742651" algn="l" defTabSz="548531" rtl="0" eaLnBrk="1" latinLnBrk="0" hangingPunct="1">
      <a:defRPr sz="2160" kern="1200">
        <a:solidFill>
          <a:schemeClr val="tx1"/>
        </a:solidFill>
        <a:latin typeface="+mn-lt"/>
        <a:ea typeface="+mn-ea"/>
        <a:cs typeface="+mn-cs"/>
      </a:defRPr>
    </a:lvl6pPr>
    <a:lvl7pPr marL="3291183" algn="l" defTabSz="548531" rtl="0" eaLnBrk="1" latinLnBrk="0" hangingPunct="1">
      <a:defRPr sz="2160" kern="1200">
        <a:solidFill>
          <a:schemeClr val="tx1"/>
        </a:solidFill>
        <a:latin typeface="+mn-lt"/>
        <a:ea typeface="+mn-ea"/>
        <a:cs typeface="+mn-cs"/>
      </a:defRPr>
    </a:lvl7pPr>
    <a:lvl8pPr marL="3839712" algn="l" defTabSz="548531" rtl="0" eaLnBrk="1" latinLnBrk="0" hangingPunct="1">
      <a:defRPr sz="2160" kern="1200">
        <a:solidFill>
          <a:schemeClr val="tx1"/>
        </a:solidFill>
        <a:latin typeface="+mn-lt"/>
        <a:ea typeface="+mn-ea"/>
        <a:cs typeface="+mn-cs"/>
      </a:defRPr>
    </a:lvl8pPr>
    <a:lvl9pPr marL="4388243" algn="l" defTabSz="548531"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tt, Chloe M [US] (CO)" initials="SCM[(" lastIdx="15" clrIdx="0">
    <p:extLst>
      <p:ext uri="{19B8F6BF-5375-455C-9EA6-DF929625EA0E}">
        <p15:presenceInfo xmlns:p15="http://schemas.microsoft.com/office/powerpoint/2012/main" userId="Scutt, Chloe M [US] (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8CFF"/>
    <a:srgbClr val="2F758D"/>
    <a:srgbClr val="C2D500"/>
    <a:srgbClr val="2E1A46"/>
    <a:srgbClr val="3F96B4"/>
    <a:srgbClr val="BF5627"/>
    <a:srgbClr val="7B868C"/>
    <a:srgbClr val="53575A"/>
    <a:srgbClr val="205A41"/>
    <a:srgbClr val="00A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70" autoAdjust="0"/>
  </p:normalViewPr>
  <p:slideViewPr>
    <p:cSldViewPr snapToGrid="0" snapToObjects="1">
      <p:cViewPr varScale="1">
        <p:scale>
          <a:sx n="114" d="100"/>
          <a:sy n="114" d="100"/>
        </p:scale>
        <p:origin x="186" y="102"/>
      </p:cViewPr>
      <p:guideLst/>
    </p:cSldViewPr>
  </p:slideViewPr>
  <p:outlineViewPr>
    <p:cViewPr>
      <p:scale>
        <a:sx n="33" d="100"/>
        <a:sy n="33" d="100"/>
      </p:scale>
      <p:origin x="0" y="-1548"/>
    </p:cViewPr>
  </p:outlineViewPr>
  <p:notesTextViewPr>
    <p:cViewPr>
      <p:scale>
        <a:sx n="3" d="2"/>
        <a:sy n="3" d="2"/>
      </p:scale>
      <p:origin x="0" y="0"/>
    </p:cViewPr>
  </p:notesTextViewPr>
  <p:sorterViewPr>
    <p:cViewPr>
      <p:scale>
        <a:sx n="68" d="100"/>
        <a:sy n="68" d="100"/>
      </p:scale>
      <p:origin x="0" y="0"/>
    </p:cViewPr>
  </p:sorterViewPr>
  <p:notesViewPr>
    <p:cSldViewPr snapToGrid="0" snapToObjects="1">
      <p:cViewPr varScale="1">
        <p:scale>
          <a:sx n="79" d="100"/>
          <a:sy n="79" d="100"/>
        </p:scale>
        <p:origin x="28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seca, Alex O [US] (SP)" userId="a28d6dd9-1305-41db-9443-85efa2f25ca3" providerId="ADAL" clId="{84A840AC-E110-45BA-925A-FD6071ABC2D3}"/>
    <pc:docChg chg="modSld">
      <pc:chgData name="Fonseca, Alex O [US] (SP)" userId="a28d6dd9-1305-41db-9443-85efa2f25ca3" providerId="ADAL" clId="{84A840AC-E110-45BA-925A-FD6071ABC2D3}" dt="2023-05-31T16:29:11.770" v="17" actId="20577"/>
      <pc:docMkLst>
        <pc:docMk/>
      </pc:docMkLst>
      <pc:sldChg chg="modSp mod">
        <pc:chgData name="Fonseca, Alex O [US] (SP)" userId="a28d6dd9-1305-41db-9443-85efa2f25ca3" providerId="ADAL" clId="{84A840AC-E110-45BA-925A-FD6071ABC2D3}" dt="2023-05-31T16:29:11.770" v="17" actId="20577"/>
        <pc:sldMkLst>
          <pc:docMk/>
          <pc:sldMk cId="1113011444" sldId="462"/>
        </pc:sldMkLst>
        <pc:spChg chg="mod">
          <ac:chgData name="Fonseca, Alex O [US] (SP)" userId="a28d6dd9-1305-41db-9443-85efa2f25ca3" providerId="ADAL" clId="{84A840AC-E110-45BA-925A-FD6071ABC2D3}" dt="2023-05-31T16:29:11.770" v="17" actId="20577"/>
          <ac:spMkLst>
            <pc:docMk/>
            <pc:sldMk cId="1113011444" sldId="46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B039EE-E729-492D-A171-3B6C5E3791DB}" type="datetimeFigureOut">
              <a:rPr lang="en-US" smtClean="0"/>
              <a:t>5/31/2023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E8BFD-3B8A-4EC1-AD93-737A5547ADDA}" type="slidenum">
              <a:rPr lang="en-US" smtClean="0"/>
              <a:t>‹#›</a:t>
            </a:fld>
            <a:endParaRPr lang="en-US"/>
          </a:p>
        </p:txBody>
      </p:sp>
    </p:spTree>
    <p:extLst>
      <p:ext uri="{BB962C8B-B14F-4D97-AF65-F5344CB8AC3E}">
        <p14:creationId xmlns:p14="http://schemas.microsoft.com/office/powerpoint/2010/main" val="421934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19598-7378-4D06-855F-92B3953E18A9}" type="datetimeFigureOut">
              <a:rPr lang="en-US" smtClean="0"/>
              <a:t>5/31/2023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C1899-0281-4675-B394-61ED49C54BA2}" type="slidenum">
              <a:rPr lang="en-US" smtClean="0"/>
              <a:t>‹#›</a:t>
            </a:fld>
            <a:endParaRPr lang="en-US" dirty="0"/>
          </a:p>
        </p:txBody>
      </p:sp>
    </p:spTree>
    <p:extLst>
      <p:ext uri="{BB962C8B-B14F-4D97-AF65-F5344CB8AC3E}">
        <p14:creationId xmlns:p14="http://schemas.microsoft.com/office/powerpoint/2010/main" val="335158508"/>
      </p:ext>
    </p:extLst>
  </p:cSld>
  <p:clrMap bg1="lt1" tx1="dk1" bg2="lt2" tx2="dk2" accent1="accent1" accent2="accent2" accent3="accent3" accent4="accent4" accent5="accent5" accent6="accent6" hlink="hlink" folHlink="folHlink"/>
  <p:notesStyle>
    <a:lvl1pPr marL="0" algn="l" defTabSz="1097061" rtl="0" eaLnBrk="1" latinLnBrk="0" hangingPunct="1">
      <a:defRPr sz="1440" kern="1200">
        <a:solidFill>
          <a:schemeClr val="tx1"/>
        </a:solidFill>
        <a:latin typeface="+mn-lt"/>
        <a:ea typeface="+mn-ea"/>
        <a:cs typeface="+mn-cs"/>
      </a:defRPr>
    </a:lvl1pPr>
    <a:lvl2pPr marL="548531" algn="l" defTabSz="1097061" rtl="0" eaLnBrk="1" latinLnBrk="0" hangingPunct="1">
      <a:defRPr sz="1440" kern="1200">
        <a:solidFill>
          <a:schemeClr val="tx1"/>
        </a:solidFill>
        <a:latin typeface="+mn-lt"/>
        <a:ea typeface="+mn-ea"/>
        <a:cs typeface="+mn-cs"/>
      </a:defRPr>
    </a:lvl2pPr>
    <a:lvl3pPr marL="1097061" algn="l" defTabSz="1097061" rtl="0" eaLnBrk="1" latinLnBrk="0" hangingPunct="1">
      <a:defRPr sz="1440" kern="1200">
        <a:solidFill>
          <a:schemeClr val="tx1"/>
        </a:solidFill>
        <a:latin typeface="+mn-lt"/>
        <a:ea typeface="+mn-ea"/>
        <a:cs typeface="+mn-cs"/>
      </a:defRPr>
    </a:lvl3pPr>
    <a:lvl4pPr marL="1645591" algn="l" defTabSz="1097061" rtl="0" eaLnBrk="1" latinLnBrk="0" hangingPunct="1">
      <a:defRPr sz="1440" kern="1200">
        <a:solidFill>
          <a:schemeClr val="tx1"/>
        </a:solidFill>
        <a:latin typeface="+mn-lt"/>
        <a:ea typeface="+mn-ea"/>
        <a:cs typeface="+mn-cs"/>
      </a:defRPr>
    </a:lvl4pPr>
    <a:lvl5pPr marL="2194121" algn="l" defTabSz="1097061" rtl="0" eaLnBrk="1" latinLnBrk="0" hangingPunct="1">
      <a:defRPr sz="1440" kern="1200">
        <a:solidFill>
          <a:schemeClr val="tx1"/>
        </a:solidFill>
        <a:latin typeface="+mn-lt"/>
        <a:ea typeface="+mn-ea"/>
        <a:cs typeface="+mn-cs"/>
      </a:defRPr>
    </a:lvl5pPr>
    <a:lvl6pPr marL="2742651" algn="l" defTabSz="1097061" rtl="0" eaLnBrk="1" latinLnBrk="0" hangingPunct="1">
      <a:defRPr sz="1440" kern="1200">
        <a:solidFill>
          <a:schemeClr val="tx1"/>
        </a:solidFill>
        <a:latin typeface="+mn-lt"/>
        <a:ea typeface="+mn-ea"/>
        <a:cs typeface="+mn-cs"/>
      </a:defRPr>
    </a:lvl6pPr>
    <a:lvl7pPr marL="3291183" algn="l" defTabSz="1097061" rtl="0" eaLnBrk="1" latinLnBrk="0" hangingPunct="1">
      <a:defRPr sz="1440" kern="1200">
        <a:solidFill>
          <a:schemeClr val="tx1"/>
        </a:solidFill>
        <a:latin typeface="+mn-lt"/>
        <a:ea typeface="+mn-ea"/>
        <a:cs typeface="+mn-cs"/>
      </a:defRPr>
    </a:lvl7pPr>
    <a:lvl8pPr marL="3839712" algn="l" defTabSz="1097061" rtl="0" eaLnBrk="1" latinLnBrk="0" hangingPunct="1">
      <a:defRPr sz="1440" kern="1200">
        <a:solidFill>
          <a:schemeClr val="tx1"/>
        </a:solidFill>
        <a:latin typeface="+mn-lt"/>
        <a:ea typeface="+mn-ea"/>
        <a:cs typeface="+mn-cs"/>
      </a:defRPr>
    </a:lvl8pPr>
    <a:lvl9pPr marL="4388243" algn="l" defTabSz="1097061"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C1899-0281-4675-B394-61ED49C54BA2}" type="slidenum">
              <a:rPr lang="en-US" smtClean="0"/>
              <a:t>2</a:t>
            </a:fld>
            <a:endParaRPr lang="en-US" dirty="0"/>
          </a:p>
        </p:txBody>
      </p:sp>
    </p:spTree>
    <p:extLst>
      <p:ext uri="{BB962C8B-B14F-4D97-AF65-F5344CB8AC3E}">
        <p14:creationId xmlns:p14="http://schemas.microsoft.com/office/powerpoint/2010/main" val="38571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6804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429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5000"/>
                  <a:lumOff val="35000"/>
                </a:schemeClr>
              </a:solidFill>
            </a:endParaRPr>
          </a:p>
        </p:txBody>
      </p:sp>
      <p:sp>
        <p:nvSpPr>
          <p:cNvPr id="4" name="Slide Number Placeholder 3"/>
          <p:cNvSpPr>
            <a:spLocks noGrp="1"/>
          </p:cNvSpPr>
          <p:nvPr>
            <p:ph type="sldNum" sz="quarter" idx="10"/>
          </p:nvPr>
        </p:nvSpPr>
        <p:spPr/>
        <p:txBody>
          <a:bodyPr/>
          <a:lstStyle/>
          <a:p>
            <a:fld id="{657C1899-0281-4675-B394-61ED49C54BA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7879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7C1899-0281-4675-B394-61ED49C54BA2}" type="slidenum">
              <a:rPr lang="en-US" smtClean="0"/>
              <a:t>6</a:t>
            </a:fld>
            <a:endParaRPr lang="en-US" dirty="0"/>
          </a:p>
        </p:txBody>
      </p:sp>
    </p:spTree>
    <p:extLst>
      <p:ext uri="{BB962C8B-B14F-4D97-AF65-F5344CB8AC3E}">
        <p14:creationId xmlns:p14="http://schemas.microsoft.com/office/powerpoint/2010/main" val="657092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Option A">
    <p:spTree>
      <p:nvGrpSpPr>
        <p:cNvPr id="1" name=""/>
        <p:cNvGrpSpPr/>
        <p:nvPr/>
      </p:nvGrpSpPr>
      <p:grpSpPr>
        <a:xfrm>
          <a:off x="0" y="0"/>
          <a:ext cx="0" cy="0"/>
          <a:chOff x="0" y="0"/>
          <a:chExt cx="0" cy="0"/>
        </a:xfrm>
      </p:grpSpPr>
      <p:sp>
        <p:nvSpPr>
          <p:cNvPr id="30" name="Text Placeholder 26">
            <a:extLst>
              <a:ext uri="{FF2B5EF4-FFF2-40B4-BE49-F238E27FC236}">
                <a16:creationId xmlns:a16="http://schemas.microsoft.com/office/drawing/2014/main" id="{283A894A-A7CA-2746-BA3E-4F6D8654CA1D}"/>
              </a:ext>
            </a:extLst>
          </p:cNvPr>
          <p:cNvSpPr>
            <a:spLocks noGrp="1"/>
          </p:cNvSpPr>
          <p:nvPr>
            <p:ph type="body" sz="quarter" idx="16" hasCustomPrompt="1"/>
          </p:nvPr>
        </p:nvSpPr>
        <p:spPr>
          <a:xfrm>
            <a:off x="6847604" y="5122045"/>
            <a:ext cx="4886255" cy="493003"/>
          </a:xfrm>
        </p:spPr>
        <p:txBody>
          <a:bodyPr anchor="b" anchorCtr="0">
            <a:noAutofit/>
          </a:bodyPr>
          <a:lstStyle>
            <a:lvl1pPr marL="0" indent="0" algn="r">
              <a:lnSpc>
                <a:spcPct val="100000"/>
              </a:lnSpc>
              <a:buFontTx/>
              <a:buNone/>
              <a:defRPr sz="1800" b="1">
                <a:solidFill>
                  <a:schemeClr val="tx2"/>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Arial Bold 18pt</a:t>
            </a:r>
          </a:p>
        </p:txBody>
      </p:sp>
      <p:sp>
        <p:nvSpPr>
          <p:cNvPr id="37" name="Text Placeholder 36">
            <a:extLst>
              <a:ext uri="{FF2B5EF4-FFF2-40B4-BE49-F238E27FC236}">
                <a16:creationId xmlns:a16="http://schemas.microsoft.com/office/drawing/2014/main" id="{68FECBAD-8692-5845-BDBF-298A3C12C1C1}"/>
              </a:ext>
            </a:extLst>
          </p:cNvPr>
          <p:cNvSpPr>
            <a:spLocks noGrp="1"/>
          </p:cNvSpPr>
          <p:nvPr>
            <p:ph type="body" sz="quarter" idx="18" hasCustomPrompt="1"/>
          </p:nvPr>
        </p:nvSpPr>
        <p:spPr>
          <a:xfrm>
            <a:off x="6847610" y="5947873"/>
            <a:ext cx="4886255" cy="280531"/>
          </a:xfrm>
        </p:spPr>
        <p:txBody>
          <a:bodyPr anchor="ctr" anchorCtr="0">
            <a:noAutofit/>
          </a:bodyPr>
          <a:lstStyle>
            <a:lvl1pPr marL="0" indent="0" algn="r">
              <a:buNone/>
              <a:defRPr sz="1200">
                <a:solidFill>
                  <a:schemeClr val="tx2"/>
                </a:solidFill>
              </a:defRPr>
            </a:lvl1pPr>
          </a:lstStyle>
          <a:p>
            <a:pPr lvl="0"/>
            <a:r>
              <a:rPr lang="en-US" dirty="0"/>
              <a:t>Date, Arial 12pt</a:t>
            </a:r>
          </a:p>
        </p:txBody>
      </p:sp>
      <p:sp>
        <p:nvSpPr>
          <p:cNvPr id="39" name="Text Placeholder 38">
            <a:extLst>
              <a:ext uri="{FF2B5EF4-FFF2-40B4-BE49-F238E27FC236}">
                <a16:creationId xmlns:a16="http://schemas.microsoft.com/office/drawing/2014/main" id="{35513F1C-CBA6-2F47-B850-080671ECD04C}"/>
              </a:ext>
            </a:extLst>
          </p:cNvPr>
          <p:cNvSpPr>
            <a:spLocks noGrp="1"/>
          </p:cNvSpPr>
          <p:nvPr>
            <p:ph type="body" sz="quarter" idx="19" hasCustomPrompt="1"/>
          </p:nvPr>
        </p:nvSpPr>
        <p:spPr>
          <a:xfrm>
            <a:off x="6847613" y="5515628"/>
            <a:ext cx="4886257" cy="378725"/>
          </a:xfrm>
        </p:spPr>
        <p:txBody>
          <a:bodyPr anchor="t" anchorCtr="0">
            <a:noAutofit/>
          </a:bodyPr>
          <a:lstStyle>
            <a:lvl1pPr marL="0" indent="0" algn="r">
              <a:buNone/>
              <a:defRPr sz="1400">
                <a:solidFill>
                  <a:schemeClr val="tx2"/>
                </a:solidFill>
              </a:defRPr>
            </a:lvl1pPr>
          </a:lstStyle>
          <a:p>
            <a:pPr lvl="0"/>
            <a:r>
              <a:rPr lang="en-US" dirty="0"/>
              <a:t>Speaker’s Title, Arial 14pt</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8236" y="424366"/>
            <a:ext cx="2126154" cy="471831"/>
          </a:xfrm>
          <a:prstGeom prst="rect">
            <a:avLst/>
          </a:prstGeom>
        </p:spPr>
      </p:pic>
      <p:sp>
        <p:nvSpPr>
          <p:cNvPr id="2" name="Title 1"/>
          <p:cNvSpPr>
            <a:spLocks noGrp="1"/>
          </p:cNvSpPr>
          <p:nvPr>
            <p:ph type="ctrTitle" hasCustomPrompt="1"/>
          </p:nvPr>
        </p:nvSpPr>
        <p:spPr>
          <a:xfrm>
            <a:off x="569748" y="1275987"/>
            <a:ext cx="10022356" cy="2387600"/>
          </a:xfrm>
        </p:spPr>
        <p:txBody>
          <a:bodyPr anchor="b">
            <a:noAutofit/>
          </a:bodyPr>
          <a:lstStyle>
            <a:lvl1pPr algn="l">
              <a:defRPr sz="3200" baseline="0">
                <a:latin typeface="Arial" panose="020B0604020202020204" pitchFamily="34" charset="0"/>
                <a:cs typeface="Arial" panose="020B0604020202020204" pitchFamily="34" charset="0"/>
              </a:defRPr>
            </a:lvl1pPr>
          </a:lstStyle>
          <a:p>
            <a:r>
              <a:rPr lang="en-US" dirty="0">
                <a:ea typeface="Futura Maxi" charset="0"/>
              </a:rPr>
              <a:t>Main Title Slide: Option A  </a:t>
            </a:r>
            <a:br>
              <a:rPr lang="en-US" dirty="0">
                <a:ea typeface="Futura Maxi" charset="0"/>
              </a:rPr>
            </a:br>
            <a:r>
              <a:rPr lang="en-US" dirty="0">
                <a:ea typeface="Futura Maxi" charset="0"/>
              </a:rPr>
              <a:t>Arial Bold 32pt. Capitalize Each Word</a:t>
            </a:r>
          </a:p>
        </p:txBody>
      </p:sp>
      <p:sp>
        <p:nvSpPr>
          <p:cNvPr id="9" name="Rectangle 8">
            <a:extLst>
              <a:ext uri="{FF2B5EF4-FFF2-40B4-BE49-F238E27FC236}">
                <a16:creationId xmlns:a16="http://schemas.microsoft.com/office/drawing/2014/main" id="{DB28807C-599E-FE40-B4B6-C20841F7EC16}"/>
              </a:ext>
            </a:extLst>
          </p:cNvPr>
          <p:cNvSpPr/>
          <p:nvPr userDrawn="1"/>
        </p:nvSpPr>
        <p:spPr>
          <a:xfrm>
            <a:off x="729555" y="4008221"/>
            <a:ext cx="574136" cy="72547"/>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solidFill>
                <a:srgbClr val="00269A"/>
              </a:solidFill>
            </a:endParaRPr>
          </a:p>
        </p:txBody>
      </p:sp>
      <p:sp>
        <p:nvSpPr>
          <p:cNvPr id="8" name="Text Placeholder 7"/>
          <p:cNvSpPr>
            <a:spLocks noGrp="1"/>
          </p:cNvSpPr>
          <p:nvPr>
            <p:ph type="body" sz="quarter" idx="20" hasCustomPrompt="1"/>
          </p:nvPr>
        </p:nvSpPr>
        <p:spPr>
          <a:xfrm>
            <a:off x="569747" y="4304380"/>
            <a:ext cx="10021923" cy="654051"/>
          </a:xfrm>
        </p:spPr>
        <p:txBody>
          <a:bodyPr>
            <a:noAutofit/>
          </a:bodyPr>
          <a:lstStyle>
            <a:lvl1pPr marL="0" indent="0">
              <a:buNone/>
              <a:defRPr sz="1800" b="0"/>
            </a:lvl1pPr>
          </a:lstStyle>
          <a:p>
            <a:pPr lvl="0"/>
            <a:r>
              <a:rPr lang="en-US" dirty="0"/>
              <a:t>No Pic Option Subtitle, Arial 18pt</a:t>
            </a:r>
          </a:p>
        </p:txBody>
      </p:sp>
      <p:sp>
        <p:nvSpPr>
          <p:cNvPr id="3" name="Date Placeholder 2"/>
          <p:cNvSpPr>
            <a:spLocks noGrp="1"/>
          </p:cNvSpPr>
          <p:nvPr>
            <p:ph type="dt" sz="half" idx="21"/>
          </p:nvPr>
        </p:nvSpPr>
        <p:spPr/>
        <p:txBody>
          <a:bodyPr/>
          <a:lstStyle/>
          <a:p>
            <a:r>
              <a:rPr lang="en-US"/>
              <a:t>1/9/2020 File name here</a:t>
            </a:r>
            <a:endParaRPr lang="en-US" dirty="0"/>
          </a:p>
        </p:txBody>
      </p:sp>
      <p:sp>
        <p:nvSpPr>
          <p:cNvPr id="6" name="Slide Number Placeholder 5"/>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145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4831" y="1163147"/>
            <a:ext cx="8963996" cy="5030949"/>
          </a:xfrm>
          <a:noFill/>
        </p:spPr>
        <p:txBody>
          <a:bodyPr lIns="274320" rIns="274320" anchor="ctr">
            <a:noAutofit/>
          </a:bodyPr>
          <a:lstStyle>
            <a:lvl1pPr marL="0" indent="0" algn="l">
              <a:lnSpc>
                <a:spcPct val="90000"/>
              </a:lnSpc>
              <a:spcBef>
                <a:spcPts val="2400"/>
              </a:spcBef>
              <a:spcAft>
                <a:spcPts val="0"/>
              </a:spcAft>
              <a:buNone/>
              <a:defRPr sz="3000">
                <a:solidFill>
                  <a:schemeClr val="tx2"/>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a:t>Sometimes, all you need on a slide is one, large thought. </a:t>
            </a:r>
          </a:p>
          <a:p>
            <a:r>
              <a:rPr lang="en-US" dirty="0"/>
              <a:t>Use Arial 30pt. Notice white space on the right</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370618836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lank Canvas">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17" y="140681"/>
            <a:ext cx="9704050"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2441997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wo Content Sections">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30024A6-45DD-0545-B18F-3DACE75CF9B6}"/>
              </a:ext>
            </a:extLst>
          </p:cNvPr>
          <p:cNvSpPr/>
          <p:nvPr userDrawn="1"/>
        </p:nvSpPr>
        <p:spPr>
          <a:xfrm>
            <a:off x="6196518" y="1224534"/>
            <a:ext cx="5783861" cy="5248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20" dirty="0">
              <a:solidFill>
                <a:schemeClr val="tx2"/>
              </a:solidFill>
            </a:endParaRPr>
          </a:p>
        </p:txBody>
      </p:sp>
      <p:sp>
        <p:nvSpPr>
          <p:cNvPr id="30" name="Title 1">
            <a:extLst>
              <a:ext uri="{FF2B5EF4-FFF2-40B4-BE49-F238E27FC236}">
                <a16:creationId xmlns:a16="http://schemas.microsoft.com/office/drawing/2014/main" id="{F4B6BF58-08A5-5A49-B149-F4FEA70A5BB8}"/>
              </a:ext>
            </a:extLst>
          </p:cNvPr>
          <p:cNvSpPr>
            <a:spLocks noGrp="1"/>
          </p:cNvSpPr>
          <p:nvPr>
            <p:ph type="title" hasCustomPrompt="1"/>
          </p:nvPr>
        </p:nvSpPr>
        <p:spPr>
          <a:xfrm>
            <a:off x="453321" y="140682"/>
            <a:ext cx="9500902" cy="919761"/>
          </a:xfrm>
        </p:spPr>
        <p:txBody>
          <a:bodyPr anchor="b">
            <a:noAutofit/>
          </a:bodyPr>
          <a:lstStyle>
            <a:lvl1pPr algn="l">
              <a:defRPr sz="2400"/>
            </a:lvl1pPr>
          </a:lstStyle>
          <a:p>
            <a:r>
              <a:rPr lang="en-US" dirty="0"/>
              <a:t>Main H Font: Arial Bold 24pt.</a:t>
            </a:r>
          </a:p>
        </p:txBody>
      </p:sp>
      <p:cxnSp>
        <p:nvCxnSpPr>
          <p:cNvPr id="32" name="Straight Connector 31">
            <a:extLst>
              <a:ext uri="{FF2B5EF4-FFF2-40B4-BE49-F238E27FC236}">
                <a16:creationId xmlns:a16="http://schemas.microsoft.com/office/drawing/2014/main" id="{76D8B157-FE2B-D543-A835-A1582600B25E}"/>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Picture Placeholder 39">
            <a:extLst>
              <a:ext uri="{FF2B5EF4-FFF2-40B4-BE49-F238E27FC236}">
                <a16:creationId xmlns:a16="http://schemas.microsoft.com/office/drawing/2014/main" id="{9F884766-BB2E-6040-A770-08374D6B2525}"/>
              </a:ext>
            </a:extLst>
          </p:cNvPr>
          <p:cNvSpPr>
            <a:spLocks noGrp="1"/>
          </p:cNvSpPr>
          <p:nvPr>
            <p:ph type="pic" sz="quarter" idx="12"/>
          </p:nvPr>
        </p:nvSpPr>
        <p:spPr>
          <a:xfrm>
            <a:off x="6525082" y="4711857"/>
            <a:ext cx="2406032" cy="1593787"/>
          </a:xfrm>
        </p:spPr>
        <p:txBody>
          <a:bodyPr/>
          <a:lstStyle/>
          <a:p>
            <a:r>
              <a:rPr lang="en-US"/>
              <a:t>Click icon to add picture</a:t>
            </a:r>
            <a:endParaRPr lang="en-US" dirty="0"/>
          </a:p>
        </p:txBody>
      </p:sp>
      <p:sp>
        <p:nvSpPr>
          <p:cNvPr id="43" name="Picture Placeholder 39">
            <a:extLst>
              <a:ext uri="{FF2B5EF4-FFF2-40B4-BE49-F238E27FC236}">
                <a16:creationId xmlns:a16="http://schemas.microsoft.com/office/drawing/2014/main" id="{8DFB1736-7A4A-5B42-ADF4-63E5C1749CF8}"/>
              </a:ext>
            </a:extLst>
          </p:cNvPr>
          <p:cNvSpPr>
            <a:spLocks noGrp="1"/>
          </p:cNvSpPr>
          <p:nvPr>
            <p:ph type="pic" sz="quarter" idx="13"/>
          </p:nvPr>
        </p:nvSpPr>
        <p:spPr>
          <a:xfrm>
            <a:off x="9304574" y="4701032"/>
            <a:ext cx="2406032" cy="1593787"/>
          </a:xfrm>
        </p:spPr>
        <p:txBody>
          <a:bodyPr/>
          <a:lstStyle/>
          <a:p>
            <a:r>
              <a:rPr lang="en-US"/>
              <a:t>Click icon to add picture</a:t>
            </a:r>
            <a:endParaRPr lang="en-US" dirty="0"/>
          </a:p>
        </p:txBody>
      </p:sp>
      <p:sp>
        <p:nvSpPr>
          <p:cNvPr id="52" name="Rectangle 51">
            <a:extLst>
              <a:ext uri="{FF2B5EF4-FFF2-40B4-BE49-F238E27FC236}">
                <a16:creationId xmlns:a16="http://schemas.microsoft.com/office/drawing/2014/main" id="{63FD4122-F672-4A49-A4BA-7ECE442097D6}"/>
              </a:ext>
            </a:extLst>
          </p:cNvPr>
          <p:cNvSpPr/>
          <p:nvPr userDrawn="1"/>
        </p:nvSpPr>
        <p:spPr>
          <a:xfrm>
            <a:off x="208449" y="1224534"/>
            <a:ext cx="5783861" cy="5248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20" dirty="0">
              <a:solidFill>
                <a:schemeClr val="tx2"/>
              </a:solidFill>
            </a:endParaRPr>
          </a:p>
        </p:txBody>
      </p:sp>
      <p:sp>
        <p:nvSpPr>
          <p:cNvPr id="70" name="Text Placeholder 47">
            <a:extLst>
              <a:ext uri="{FF2B5EF4-FFF2-40B4-BE49-F238E27FC236}">
                <a16:creationId xmlns:a16="http://schemas.microsoft.com/office/drawing/2014/main" id="{5FBFCF6E-5414-4E44-9368-01495F7D6D10}"/>
              </a:ext>
            </a:extLst>
          </p:cNvPr>
          <p:cNvSpPr>
            <a:spLocks noGrp="1"/>
          </p:cNvSpPr>
          <p:nvPr>
            <p:ph type="body" sz="quarter" idx="20" hasCustomPrompt="1"/>
          </p:nvPr>
        </p:nvSpPr>
        <p:spPr>
          <a:xfrm>
            <a:off x="453313" y="1951651"/>
            <a:ext cx="5346518" cy="2625295"/>
          </a:xfrm>
        </p:spPr>
        <p:txBody>
          <a:bodyPr>
            <a:normAutofit/>
          </a:bodyPr>
          <a:lstStyle>
            <a:lvl1pPr marL="0" indent="0">
              <a:lnSpc>
                <a:spcPct val="100000"/>
              </a:lnSpc>
              <a:spcBef>
                <a:spcPts val="1800"/>
              </a:spcBef>
              <a:spcAft>
                <a:spcPts val="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5" name="Text Placeholder 4"/>
          <p:cNvSpPr>
            <a:spLocks noGrp="1"/>
          </p:cNvSpPr>
          <p:nvPr>
            <p:ph type="body" sz="quarter" idx="21" hasCustomPrompt="1"/>
          </p:nvPr>
        </p:nvSpPr>
        <p:spPr>
          <a:xfrm>
            <a:off x="452850" y="1417513"/>
            <a:ext cx="5347424" cy="423719"/>
          </a:xfrm>
        </p:spPr>
        <p:txBody>
          <a:bodyPr>
            <a:noAutofit/>
          </a:bodyPr>
          <a:lstStyle>
            <a:lvl1pPr marL="0" indent="0">
              <a:buNone/>
              <a:defRPr sz="1600">
                <a:solidFill>
                  <a:schemeClr val="tx1"/>
                </a:solidFill>
              </a:defRPr>
            </a:lvl1pPr>
          </a:lstStyle>
          <a:p>
            <a:pPr lvl="0"/>
            <a:r>
              <a:rPr lang="en-US" dirty="0"/>
              <a:t>Header: Arial Regular 16pt.</a:t>
            </a:r>
          </a:p>
        </p:txBody>
      </p:sp>
      <p:sp>
        <p:nvSpPr>
          <p:cNvPr id="19" name="Text Placeholder 4"/>
          <p:cNvSpPr>
            <a:spLocks noGrp="1"/>
          </p:cNvSpPr>
          <p:nvPr>
            <p:ph type="body" sz="quarter" idx="22" hasCustomPrompt="1"/>
          </p:nvPr>
        </p:nvSpPr>
        <p:spPr>
          <a:xfrm>
            <a:off x="6403325" y="1417513"/>
            <a:ext cx="5347424" cy="423719"/>
          </a:xfrm>
        </p:spPr>
        <p:txBody>
          <a:bodyPr>
            <a:noAutofit/>
          </a:bodyPr>
          <a:lstStyle>
            <a:lvl1pPr marL="0" indent="0">
              <a:buNone/>
              <a:defRPr sz="1600">
                <a:solidFill>
                  <a:schemeClr val="tx1"/>
                </a:solidFill>
              </a:defRPr>
            </a:lvl1pPr>
          </a:lstStyle>
          <a:p>
            <a:pPr lvl="0"/>
            <a:r>
              <a:rPr lang="en-US" dirty="0"/>
              <a:t>Header: Arial Regular 16pt.</a:t>
            </a:r>
          </a:p>
        </p:txBody>
      </p:sp>
      <p:sp>
        <p:nvSpPr>
          <p:cNvPr id="2" name="Date Placeholder 1"/>
          <p:cNvSpPr>
            <a:spLocks noGrp="1"/>
          </p:cNvSpPr>
          <p:nvPr>
            <p:ph type="dt" sz="half" idx="24"/>
          </p:nvPr>
        </p:nvSpPr>
        <p:spPr/>
        <p:txBody>
          <a:bodyPr/>
          <a:lstStyle/>
          <a:p>
            <a:r>
              <a:rPr lang="en-US"/>
              <a:t>1/9/2020 File name here</a:t>
            </a:r>
            <a:endParaRPr lang="en-US" dirty="0"/>
          </a:p>
        </p:txBody>
      </p:sp>
      <p:sp>
        <p:nvSpPr>
          <p:cNvPr id="4" name="Slide Number Placeholder 3"/>
          <p:cNvSpPr>
            <a:spLocks noGrp="1"/>
          </p:cNvSpPr>
          <p:nvPr>
            <p:ph type="sldNum" sz="quarter" idx="26"/>
          </p:nvPr>
        </p:nvSpPr>
        <p:spPr/>
        <p:txBody>
          <a:bodyPr/>
          <a:lstStyle/>
          <a:p>
            <a:fld id="{32A2F39E-E4DB-494E-AB40-38356C65078C}" type="slidenum">
              <a:rPr lang="en-US" smtClean="0"/>
              <a:pPr/>
              <a:t>‹#›</a:t>
            </a:fld>
            <a:endParaRPr lang="en-US" dirty="0"/>
          </a:p>
        </p:txBody>
      </p:sp>
      <p:sp>
        <p:nvSpPr>
          <p:cNvPr id="17" name="Text Placeholder 47">
            <a:extLst>
              <a:ext uri="{FF2B5EF4-FFF2-40B4-BE49-F238E27FC236}">
                <a16:creationId xmlns:a16="http://schemas.microsoft.com/office/drawing/2014/main" id="{5FBFCF6E-5414-4E44-9368-01495F7D6D10}"/>
              </a:ext>
            </a:extLst>
          </p:cNvPr>
          <p:cNvSpPr>
            <a:spLocks noGrp="1"/>
          </p:cNvSpPr>
          <p:nvPr>
            <p:ph type="body" sz="quarter" idx="27" hasCustomPrompt="1"/>
          </p:nvPr>
        </p:nvSpPr>
        <p:spPr>
          <a:xfrm>
            <a:off x="6404231" y="1951651"/>
            <a:ext cx="5346518" cy="2625295"/>
          </a:xfrm>
        </p:spPr>
        <p:txBody>
          <a:bodyPr>
            <a:normAutofit/>
          </a:bodyPr>
          <a:lstStyle>
            <a:lvl1pPr marL="0" indent="0">
              <a:lnSpc>
                <a:spcPct val="100000"/>
              </a:lnSpc>
              <a:spcBef>
                <a:spcPts val="1800"/>
              </a:spcBef>
              <a:spcAft>
                <a:spcPts val="0"/>
              </a:spcAft>
              <a:buNone/>
              <a:defRPr sz="1200"/>
            </a:lvl1pPr>
          </a:lstStyle>
          <a:p>
            <a:r>
              <a:rPr lang="en-US" sz="1260" dirty="0">
                <a:latin typeface="Arial" panose="020B0604020202020204" pitchFamily="34" charset="0"/>
                <a:cs typeface="Arial" panose="020B0604020202020204" pitchFamily="34" charset="0"/>
              </a:rPr>
              <a:t>Sometimes, you need to show two things on a page. By using duplicate gray box backgrounds, we help to create a hierarchy of content that is easy for the reader to consume. We can even include a photo. Sometimes, you need to show two things on a page. By using duplicate gray box backgrounds, we help to create a hierarchy of content that is easy for the reader to consume. Again, this will help with legibility.</a:t>
            </a:r>
          </a:p>
          <a:p>
            <a:endParaRPr lang="en-US"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32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9333" y="2271391"/>
            <a:ext cx="9061458" cy="2315223"/>
          </a:xfrm>
        </p:spPr>
        <p:txBody>
          <a:bodyPr anchor="ctr">
            <a:noAutofit/>
          </a:bodyPr>
          <a:lstStyle>
            <a:lvl1pPr marL="0" marR="0" indent="0" algn="l" defTabSz="617162" rtl="0" eaLnBrk="1" fontAlgn="auto" latinLnBrk="0" hangingPunct="1">
              <a:lnSpc>
                <a:spcPct val="90000"/>
              </a:lnSpc>
              <a:spcBef>
                <a:spcPts val="1200"/>
              </a:spcBef>
              <a:spcAft>
                <a:spcPts val="0"/>
              </a:spcAft>
              <a:buClrTx/>
              <a:buSzTx/>
              <a:buFont typeface="Arial" panose="020B0604020202020204" pitchFamily="34" charset="0"/>
              <a:buNone/>
              <a:tabLst/>
              <a:defRPr sz="3200" b="1" baseline="0">
                <a:solidFill>
                  <a:sysClr val="windowText" lastClr="000000"/>
                </a:solidFill>
              </a:defRPr>
            </a:lvl1pPr>
            <a:lvl2pPr marL="308582" indent="0">
              <a:buNone/>
              <a:defRPr sz="945"/>
            </a:lvl2pPr>
            <a:lvl3pPr marL="617162" indent="0">
              <a:buNone/>
              <a:defRPr sz="810"/>
            </a:lvl3pPr>
            <a:lvl4pPr marL="925742" indent="0">
              <a:buNone/>
              <a:defRPr sz="675"/>
            </a:lvl4pPr>
            <a:lvl5pPr marL="1234325" indent="0">
              <a:buNone/>
              <a:defRPr sz="675"/>
            </a:lvl5pPr>
            <a:lvl6pPr marL="1542905" indent="0">
              <a:buNone/>
              <a:defRPr sz="675"/>
            </a:lvl6pPr>
            <a:lvl7pPr marL="1851484" indent="0">
              <a:buNone/>
              <a:defRPr sz="675"/>
            </a:lvl7pPr>
            <a:lvl8pPr marL="2160065" indent="0">
              <a:buNone/>
              <a:defRPr sz="675"/>
            </a:lvl8pPr>
            <a:lvl9pPr marL="2468646" indent="0">
              <a:buNone/>
              <a:defRPr sz="675"/>
            </a:lvl9pPr>
          </a:lstStyle>
          <a:p>
            <a:pPr marL="0" marR="0" lvl="0" indent="0" algn="l" defTabSz="617162" rtl="0" eaLnBrk="1" fontAlgn="auto" latinLnBrk="0" hangingPunct="1">
              <a:lnSpc>
                <a:spcPct val="90000"/>
              </a:lnSpc>
              <a:spcBef>
                <a:spcPts val="675"/>
              </a:spcBef>
              <a:spcAft>
                <a:spcPts val="0"/>
              </a:spcAft>
              <a:buClrTx/>
              <a:buSzTx/>
              <a:buFont typeface="Arial" panose="020B0604020202020204" pitchFamily="34" charset="0"/>
              <a:buNone/>
              <a:tabLst/>
              <a:defRPr/>
            </a:pPr>
            <a:r>
              <a:rPr lang="en-US" dirty="0"/>
              <a:t>Section Break</a:t>
            </a:r>
          </a:p>
        </p:txBody>
      </p:sp>
      <p:pic>
        <p:nvPicPr>
          <p:cNvPr id="6" name="Picture 5">
            <a:extLst>
              <a:ext uri="{FF2B5EF4-FFF2-40B4-BE49-F238E27FC236}">
                <a16:creationId xmlns:a16="http://schemas.microsoft.com/office/drawing/2014/main" id="{23513D57-A2F1-9B49-A359-6471C2C9E296}"/>
              </a:ext>
            </a:extLst>
          </p:cNvPr>
          <p:cNvPicPr>
            <a:picLocks noChangeAspect="1"/>
          </p:cNvPicPr>
          <p:nvPr userDrawn="1"/>
        </p:nvPicPr>
        <p:blipFill>
          <a:blip r:embed="rId2"/>
          <a:stretch>
            <a:fillRect/>
          </a:stretch>
        </p:blipFill>
        <p:spPr>
          <a:xfrm>
            <a:off x="11121352" y="205025"/>
            <a:ext cx="877926" cy="863889"/>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62328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Quad Char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20" y="140681"/>
            <a:ext cx="9704050"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3"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
        <p:nvSpPr>
          <p:cNvPr id="5" name="Content Placeholder 4"/>
          <p:cNvSpPr>
            <a:spLocks noGrp="1"/>
          </p:cNvSpPr>
          <p:nvPr>
            <p:ph sz="quarter" idx="16"/>
          </p:nvPr>
        </p:nvSpPr>
        <p:spPr>
          <a:xfrm>
            <a:off x="452848" y="1222477"/>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quarter" idx="17"/>
          </p:nvPr>
        </p:nvSpPr>
        <p:spPr>
          <a:xfrm>
            <a:off x="6216908" y="1222477"/>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8"/>
          </p:nvPr>
        </p:nvSpPr>
        <p:spPr>
          <a:xfrm>
            <a:off x="452848" y="3817681"/>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sz="quarter" idx="19"/>
          </p:nvPr>
        </p:nvSpPr>
        <p:spPr>
          <a:xfrm>
            <a:off x="6216908" y="3817681"/>
            <a:ext cx="5527294" cy="2435123"/>
          </a:xfrm>
        </p:spPr>
        <p:txBody>
          <a:bodyPr/>
          <a:lstStyle>
            <a:lvl1pPr>
              <a:defRPr sz="120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2851" y="3734512"/>
            <a:ext cx="1129135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94415" y="1222478"/>
            <a:ext cx="0" cy="50303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Tree>
    <p:extLst>
      <p:ext uri="{BB962C8B-B14F-4D97-AF65-F5344CB8AC3E}">
        <p14:creationId xmlns:p14="http://schemas.microsoft.com/office/powerpoint/2010/main" val="347012931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625D5C-AEDE-114B-B3DF-721CCF78433A}"/>
              </a:ext>
            </a:extLst>
          </p:cNvPr>
          <p:cNvSpPr>
            <a:spLocks noChangeAspect="1"/>
          </p:cNvSpPr>
          <p:nvPr userDrawn="1"/>
        </p:nvSpPr>
        <p:spPr>
          <a:xfrm>
            <a:off x="205354" y="199511"/>
            <a:ext cx="11771883" cy="6273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0461" y="2937369"/>
            <a:ext cx="4944541" cy="1097280"/>
          </a:xfrm>
          <a:prstGeom prst="rect">
            <a:avLst/>
          </a:prstGeom>
        </p:spPr>
      </p:pic>
      <p:sp>
        <p:nvSpPr>
          <p:cNvPr id="3" name="Date Placeholder 2"/>
          <p:cNvSpPr>
            <a:spLocks noGrp="1"/>
          </p:cNvSpPr>
          <p:nvPr>
            <p:ph type="dt" sz="half" idx="13"/>
          </p:nvPr>
        </p:nvSpPr>
        <p:spPr/>
        <p:txBody>
          <a:bodyPr/>
          <a:lstStyle/>
          <a:p>
            <a:r>
              <a:rPr lang="en-US"/>
              <a:t>1/9/2020 File name here</a:t>
            </a:r>
            <a:endParaRPr lang="en-US" dirty="0"/>
          </a:p>
        </p:txBody>
      </p:sp>
      <p:sp>
        <p:nvSpPr>
          <p:cNvPr id="9" name="Slide Number Placeholder 8"/>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816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vention Header and Bulleted Content (Less Cop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5" y="140682"/>
            <a:ext cx="9561637" cy="921715"/>
          </a:xfrm>
        </p:spPr>
        <p:txBody>
          <a:bodyPr anchor="b">
            <a:norm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1"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0395830" y="193764"/>
            <a:ext cx="1584547" cy="260100"/>
          </a:xfrm>
          <a:prstGeom prst="rect">
            <a:avLst/>
          </a:prstGeom>
        </p:spPr>
      </p:pic>
      <p:sp>
        <p:nvSpPr>
          <p:cNvPr id="3" name="Content Placeholder 2"/>
          <p:cNvSpPr>
            <a:spLocks noGrp="1"/>
          </p:cNvSpPr>
          <p:nvPr>
            <p:ph sz="quarter" idx="12"/>
          </p:nvPr>
        </p:nvSpPr>
        <p:spPr>
          <a:xfrm>
            <a:off x="452851" y="1246719"/>
            <a:ext cx="10054761" cy="5045476"/>
          </a:xfrm>
        </p:spPr>
        <p:txBody>
          <a:bodyPr/>
          <a:lstStyle>
            <a:lvl1pPr marL="231775" indent="-231775">
              <a:lnSpc>
                <a:spcPct val="90000"/>
              </a:lnSpc>
              <a:spcBef>
                <a:spcPts val="1000"/>
              </a:spcBef>
              <a:spcAft>
                <a:spcPts val="0"/>
              </a:spcAft>
              <a:defRPr/>
            </a:lvl1pPr>
            <a:lvl2pPr marL="396875" indent="-153988">
              <a:lnSpc>
                <a:spcPct val="90000"/>
              </a:lnSpc>
              <a:spcBef>
                <a:spcPts val="500"/>
              </a:spcBef>
              <a:spcAft>
                <a:spcPts val="0"/>
              </a:spcAft>
              <a:defRPr sz="1600"/>
            </a:lvl2pPr>
            <a:lvl3pPr marL="569913" indent="-153988">
              <a:lnSpc>
                <a:spcPct val="90000"/>
              </a:lnSpc>
              <a:spcBef>
                <a:spcPts val="500"/>
              </a:spcBef>
              <a:spcAft>
                <a:spcPts val="0"/>
              </a:spcAft>
              <a:defRPr/>
            </a:lvl3pPr>
            <a:lvl4pPr marL="741363" indent="-153988">
              <a:lnSpc>
                <a:spcPct val="90000"/>
              </a:lnSpc>
              <a:spcBef>
                <a:spcPts val="500"/>
              </a:spcBef>
              <a:spcAft>
                <a:spcPts val="0"/>
              </a:spcAft>
              <a:defRPr sz="1400"/>
            </a:lvl4pPr>
            <a:lvl5pPr marL="914400" indent="-153988">
              <a:lnSpc>
                <a:spcPct val="90000"/>
              </a:lnSpc>
              <a:spcBef>
                <a:spcPts val="500"/>
              </a:spcBef>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r>
              <a:rPr lang="en-US"/>
              <a:t>1/9/2020 File name here</a:t>
            </a:r>
            <a:endParaRPr lang="en-US" dirty="0"/>
          </a:p>
        </p:txBody>
      </p:sp>
      <p:sp>
        <p:nvSpPr>
          <p:cNvPr id="7" name="Footer Placeholder 6"/>
          <p:cNvSpPr>
            <a:spLocks noGrp="1"/>
          </p:cNvSpPr>
          <p:nvPr>
            <p:ph type="ftr" sz="quarter" idx="15"/>
          </p:nvPr>
        </p:nvSpPr>
        <p:spPr/>
        <p:txBody>
          <a:bodyPr/>
          <a:lstStyle/>
          <a:p>
            <a:pPr lvl="0"/>
            <a:r>
              <a:rPr lang="en-US"/>
              <a:t>Mark pages according to the proprietary level of information as described in Company Procedure J103 (or remove)</a:t>
            </a:r>
            <a:endParaRPr lang="en-US" dirty="0"/>
          </a:p>
        </p:txBody>
      </p:sp>
      <p:sp>
        <p:nvSpPr>
          <p:cNvPr id="8" name="Slide Number Placeholder 7"/>
          <p:cNvSpPr>
            <a:spLocks noGrp="1"/>
          </p:cNvSpPr>
          <p:nvPr>
            <p:ph type="sldNum" sz="quarter" idx="16"/>
          </p:nvPr>
        </p:nvSpPr>
        <p:spPr/>
        <p:txBody>
          <a:bodyPr/>
          <a:lstStyle/>
          <a:p>
            <a:fld id="{32A2F39E-E4DB-494E-AB40-38356C65078C}" type="slidenum">
              <a:rPr lang="en-US" smtClean="0"/>
              <a:pPr/>
              <a:t>‹#›</a:t>
            </a:fld>
            <a:endParaRPr lang="en-US" dirty="0"/>
          </a:p>
        </p:txBody>
      </p:sp>
      <p:sp>
        <p:nvSpPr>
          <p:cNvPr id="11" name="Text Placeholder 2"/>
          <p:cNvSpPr>
            <a:spLocks noGrp="1"/>
          </p:cNvSpPr>
          <p:nvPr>
            <p:ph type="body" sz="quarter" idx="17" hasCustomPrompt="1"/>
          </p:nvPr>
        </p:nvSpPr>
        <p:spPr>
          <a:xfrm>
            <a:off x="3188654" y="5"/>
            <a:ext cx="5811525" cy="260729"/>
          </a:xfrm>
        </p:spPr>
        <p:txBody>
          <a:bodyPr>
            <a:noAutofit/>
          </a:bodyPr>
          <a:lstStyle>
            <a:lvl1pPr marL="0" indent="0" algn="ctr" defTabSz="411470" rtl="0" eaLnBrk="1" latinLnBrk="0" hangingPunct="1">
              <a:buNone/>
              <a:defRPr lang="en-US" sz="600" kern="0" dirty="0">
                <a:solidFill>
                  <a:srgbClr val="FF0000"/>
                </a:solidFill>
                <a:latin typeface="Arial" panose="020B0604020202020204" pitchFamily="34" charset="0"/>
                <a:ea typeface="+mn-ea"/>
                <a:cs typeface="Arial" panose="020B0604020202020204" pitchFamily="34" charset="0"/>
              </a:defRPr>
            </a:lvl1pPr>
          </a:lstStyle>
          <a:p>
            <a:r>
              <a:rPr lang="en-US" dirty="0"/>
              <a:t>REMOVE TOP MARKING UNLESS REQUIRED BY NISPOM GUIDANCE</a:t>
            </a:r>
          </a:p>
        </p:txBody>
      </p:sp>
    </p:spTree>
    <p:extLst>
      <p:ext uri="{BB962C8B-B14F-4D97-AF65-F5344CB8AC3E}">
        <p14:creationId xmlns:p14="http://schemas.microsoft.com/office/powerpoint/2010/main" val="41754809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vel II 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0" y="0"/>
            <a:ext cx="12188825" cy="6858000"/>
          </a:xfrm>
          <a:prstGeom prst="rect">
            <a:avLst/>
          </a:prstGeom>
        </p:spPr>
      </p:pic>
      <p:sp>
        <p:nvSpPr>
          <p:cNvPr id="10" name="Rectangle 9"/>
          <p:cNvSpPr>
            <a:spLocks noChangeArrowheads="1"/>
          </p:cNvSpPr>
          <p:nvPr userDrawn="1"/>
        </p:nvSpPr>
        <p:spPr bwMode="auto">
          <a:xfrm>
            <a:off x="4961" y="5998410"/>
            <a:ext cx="619764" cy="49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2735" tIns="61368" rIns="122735" bIns="6136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800" b="1" dirty="0">
                <a:solidFill>
                  <a:srgbClr val="BB8CFF"/>
                </a:solidFill>
                <a:latin typeface="Arial" charset="0"/>
              </a:rPr>
              <a:t>C-202B</a:t>
            </a:r>
            <a:br>
              <a:rPr lang="en-US" altLang="en-US" sz="800" b="1" dirty="0">
                <a:solidFill>
                  <a:srgbClr val="BB8CFF"/>
                </a:solidFill>
                <a:latin typeface="Arial" charset="0"/>
              </a:rPr>
            </a:br>
            <a:r>
              <a:rPr lang="en-US" altLang="en-US" sz="800" b="1" dirty="0">
                <a:solidFill>
                  <a:srgbClr val="BB8CFF"/>
                </a:solidFill>
                <a:latin typeface="Arial" charset="0"/>
              </a:rPr>
              <a:t>(06-22)*</a:t>
            </a:r>
            <a:br>
              <a:rPr lang="en-US" altLang="en-US" sz="800" b="1" dirty="0">
                <a:solidFill>
                  <a:srgbClr val="BB8CFF"/>
                </a:solidFill>
                <a:latin typeface="Arial" charset="0"/>
              </a:rPr>
            </a:br>
            <a:r>
              <a:rPr lang="en-US" altLang="en-US" sz="800" b="1" dirty="0">
                <a:solidFill>
                  <a:srgbClr val="BB8CFF"/>
                </a:solidFill>
                <a:latin typeface="Arial" charset="0"/>
              </a:rPr>
              <a:t>16x9</a:t>
            </a:r>
          </a:p>
        </p:txBody>
      </p:sp>
      <p:sp>
        <p:nvSpPr>
          <p:cNvPr id="30" name="TextBox 29">
            <a:extLst>
              <a:ext uri="{FF2B5EF4-FFF2-40B4-BE49-F238E27FC236}">
                <a16:creationId xmlns:a16="http://schemas.microsoft.com/office/drawing/2014/main" id="{E6C36D5B-0A68-45FB-8205-C11001D492D3}"/>
              </a:ext>
            </a:extLst>
          </p:cNvPr>
          <p:cNvSpPr txBox="1"/>
          <p:nvPr userDrawn="1"/>
        </p:nvSpPr>
        <p:spPr>
          <a:xfrm>
            <a:off x="1052795" y="1570141"/>
            <a:ext cx="5579957" cy="4593565"/>
          </a:xfrm>
          <a:prstGeom prst="rect">
            <a:avLst/>
          </a:prstGeom>
          <a:noFill/>
        </p:spPr>
        <p:txBody>
          <a:bodyPr wrap="square" rtlCol="0">
            <a:spAutoFit/>
          </a:bodyPr>
          <a:lstStyle/>
          <a:p>
            <a:pPr defTabSz="806665" eaLnBrk="0" fontAlgn="base" hangingPunct="0">
              <a:spcBef>
                <a:spcPts val="529"/>
              </a:spcBef>
              <a:spcAft>
                <a:spcPts val="533"/>
              </a:spcAft>
            </a:pPr>
            <a:r>
              <a:rPr lang="en-US" sz="1200" b="1" u="none" dirty="0">
                <a:solidFill>
                  <a:srgbClr val="000000"/>
                </a:solidFill>
                <a:latin typeface="Arial" panose="020B0604020202020204" pitchFamily="34" charset="0"/>
                <a:cs typeface="Arial" panose="020B0604020202020204" pitchFamily="34" charset="0"/>
              </a:rPr>
              <a:t>Northrop Grumman Internal Use </a:t>
            </a:r>
          </a:p>
          <a:p>
            <a:pPr marL="304724" indent="-304724" defTabSz="806665" eaLnBrk="0" fontAlgn="base" hangingPunct="0">
              <a:spcBef>
                <a:spcPts val="267"/>
              </a:spcBef>
              <a:spcAft>
                <a:spcPts val="267"/>
              </a:spcAft>
              <a:buFont typeface="+mj-lt"/>
              <a:buAutoNum type="arabicPeriod"/>
            </a:pPr>
            <a:r>
              <a:rPr lang="en-US" sz="1200" dirty="0">
                <a:solidFill>
                  <a:srgbClr val="000000"/>
                </a:solidFill>
                <a:latin typeface="Arial" panose="020B0604020202020204" pitchFamily="34" charset="0"/>
                <a:cs typeface="Arial" panose="020B0604020202020204" pitchFamily="34" charset="0"/>
              </a:rPr>
              <a:t>Use this coversheet as the front cover to the attached document. </a:t>
            </a:r>
          </a:p>
          <a:p>
            <a:pPr marL="304724" marR="0" lvl="0" indent="-304724" algn="l" defTabSz="806665" rtl="0" eaLnBrk="0" fontAlgn="base" latinLnBrk="0" hangingPunct="0">
              <a:lnSpc>
                <a:spcPct val="100000"/>
              </a:lnSpc>
              <a:spcBef>
                <a:spcPts val="267"/>
              </a:spcBef>
              <a:spcAft>
                <a:spcPts val="267"/>
              </a:spcAft>
              <a:buClrTx/>
              <a:buSzTx/>
              <a:buFont typeface="+mj-lt"/>
              <a:buAutoNum type="arabicPeriod"/>
              <a:tabLst/>
              <a:defRPr/>
            </a:pPr>
            <a:r>
              <a:rPr lang="en-US" sz="1200" dirty="0">
                <a:solidFill>
                  <a:srgbClr val="000000"/>
                </a:solidFill>
                <a:latin typeface="Arial" panose="020B0604020202020204" pitchFamily="34" charset="0"/>
                <a:cs typeface="Arial" panose="020B0604020202020204" pitchFamily="34" charset="0"/>
              </a:rPr>
              <a:t>Apply the following to the first page of the attached document, as well as any subsequent pages containing proprietary information: </a:t>
            </a:r>
            <a:r>
              <a:rPr lang="en-US" sz="1200" b="1" dirty="0">
                <a:solidFill>
                  <a:srgbClr val="000000"/>
                </a:solidFill>
                <a:latin typeface="Arial" panose="020B0604020202020204" pitchFamily="34" charset="0"/>
                <a:cs typeface="Arial" panose="020B0604020202020204" pitchFamily="34" charset="0"/>
              </a:rPr>
              <a:t>NORTHROP GRUMMAN PROPRIETARY LEVEL 2</a:t>
            </a:r>
          </a:p>
          <a:p>
            <a:pPr defTabSz="806665" eaLnBrk="0" fontAlgn="base" hangingPunct="0">
              <a:spcBef>
                <a:spcPts val="800"/>
              </a:spcBef>
              <a:spcAft>
                <a:spcPts val="533"/>
              </a:spcAft>
            </a:pPr>
            <a:r>
              <a:rPr lang="en-US" sz="1200" b="1" u="none" dirty="0">
                <a:solidFill>
                  <a:srgbClr val="000000"/>
                </a:solidFill>
                <a:latin typeface="Arial" panose="020B0604020202020204" pitchFamily="34" charset="0"/>
                <a:cs typeface="Arial" panose="020B0604020202020204" pitchFamily="34" charset="0"/>
              </a:rPr>
              <a:t>Disclosure Outside of Northrop Grumman</a:t>
            </a:r>
          </a:p>
          <a:p>
            <a:pPr marL="304724" indent="-304724" defTabSz="806665" eaLnBrk="0" fontAlgn="base" hangingPunct="0">
              <a:spcBef>
                <a:spcPts val="267"/>
              </a:spcBef>
              <a:spcAft>
                <a:spcPts val="267"/>
              </a:spcAft>
              <a:buFont typeface="+mj-lt"/>
              <a:buAutoNum type="arabicPeriod"/>
            </a:pPr>
            <a:r>
              <a:rPr lang="en-US" sz="1200" dirty="0">
                <a:solidFill>
                  <a:srgbClr val="000000"/>
                </a:solidFill>
                <a:latin typeface="Arial" panose="020B0604020202020204" pitchFamily="34" charset="0"/>
                <a:cs typeface="Arial" panose="020B0604020202020204" pitchFamily="34" charset="0"/>
              </a:rPr>
              <a:t>Follow all applicable procedures for validating need to know and ensuring Northrop Grumman has a valid, written confidentiality agreement with the other party.</a:t>
            </a:r>
          </a:p>
          <a:p>
            <a:pPr marL="304724" indent="-304724" defTabSz="806665" eaLnBrk="0" fontAlgn="base" hangingPunct="0">
              <a:spcBef>
                <a:spcPts val="267"/>
              </a:spcBef>
              <a:spcAft>
                <a:spcPts val="267"/>
              </a:spcAft>
              <a:buFont typeface="+mj-lt"/>
              <a:buAutoNum type="arabicPeriod"/>
            </a:pPr>
            <a:r>
              <a:rPr lang="en-US" sz="1200" dirty="0">
                <a:solidFill>
                  <a:srgbClr val="000000"/>
                </a:solidFill>
                <a:latin typeface="Arial" panose="020B0604020202020204" pitchFamily="34" charset="0"/>
                <a:cs typeface="Arial" panose="020B0604020202020204" pitchFamily="34" charset="0"/>
              </a:rPr>
              <a:t>Attach this coversheet for print media unless (i) not permitted by law or regulation (including for deliverables on U.S. Government contracts); or (ii) inconsistent with contractual requirements. Additionally, for electronic media, optionally remove this coversheet if not feasible to retain.</a:t>
            </a:r>
          </a:p>
          <a:p>
            <a:pPr marL="304724" indent="-304724" defTabSz="806665" eaLnBrk="0" fontAlgn="base" hangingPunct="0">
              <a:spcBef>
                <a:spcPts val="267"/>
              </a:spcBef>
              <a:spcAft>
                <a:spcPts val="267"/>
              </a:spcAft>
              <a:buFont typeface="+mj-lt"/>
              <a:buAutoNum type="arabicPeriod"/>
            </a:pPr>
            <a:r>
              <a:rPr lang="en-US" sz="1200" dirty="0">
                <a:solidFill>
                  <a:srgbClr val="000000"/>
                </a:solidFill>
                <a:latin typeface="Arial" panose="020B0604020202020204" pitchFamily="34" charset="0"/>
                <a:cs typeface="Arial" panose="020B0604020202020204" pitchFamily="34" charset="0"/>
              </a:rPr>
              <a:t>Apply the following to the first page of the attached document, as well as any subsequent pages containing proprietary information:</a:t>
            </a:r>
          </a:p>
          <a:p>
            <a:pPr marL="914171" lvl="1" indent="-304724" defTabSz="806665" eaLnBrk="0" fontAlgn="base" hangingPunct="0">
              <a:spcBef>
                <a:spcPts val="267"/>
              </a:spcBef>
              <a:spcAft>
                <a:spcPts val="267"/>
              </a:spcAft>
              <a:buFont typeface="+mj-lt"/>
              <a:buAutoNum type="alphaLcParenR"/>
            </a:pPr>
            <a:r>
              <a:rPr lang="en-US" sz="1200" dirty="0">
                <a:solidFill>
                  <a:srgbClr val="000000"/>
                </a:solidFill>
                <a:latin typeface="Arial" panose="020B0604020202020204" pitchFamily="34" charset="0"/>
                <a:cs typeface="Arial" panose="020B0604020202020204" pitchFamily="34" charset="0"/>
              </a:rPr>
              <a:t>For U.S. Government or other third party contracts or agreements specifying a </a:t>
            </a:r>
            <a:r>
              <a:rPr lang="en-US" sz="1200" dirty="0">
                <a:solidFill>
                  <a:schemeClr val="tx2">
                    <a:lumMod val="85000"/>
                    <a:lumOff val="15000"/>
                  </a:schemeClr>
                </a:solidFill>
                <a:latin typeface="Arial" panose="020B0604020202020204" pitchFamily="34" charset="0"/>
                <a:cs typeface="Arial" panose="020B0604020202020204" pitchFamily="34" charset="0"/>
              </a:rPr>
              <a:t>legend</a:t>
            </a:r>
            <a:r>
              <a:rPr lang="en-US" sz="1200" dirty="0">
                <a:solidFill>
                  <a:srgbClr val="000000"/>
                </a:solidFill>
                <a:latin typeface="Arial" panose="020B0604020202020204" pitchFamily="34" charset="0"/>
                <a:cs typeface="Arial" panose="020B0604020202020204" pitchFamily="34" charset="0"/>
              </a:rPr>
              <a:t>, apply the specified </a:t>
            </a:r>
            <a:r>
              <a:rPr lang="en-US" sz="1200" dirty="0">
                <a:solidFill>
                  <a:schemeClr val="tx2">
                    <a:lumMod val="85000"/>
                    <a:lumOff val="15000"/>
                  </a:schemeClr>
                </a:solidFill>
                <a:latin typeface="Arial" panose="020B0604020202020204" pitchFamily="34" charset="0"/>
                <a:cs typeface="Arial" panose="020B0604020202020204" pitchFamily="34" charset="0"/>
              </a:rPr>
              <a:t>legend</a:t>
            </a:r>
            <a:r>
              <a:rPr lang="en-US" sz="1200" dirty="0">
                <a:solidFill>
                  <a:srgbClr val="000000"/>
                </a:solidFill>
                <a:latin typeface="Arial" panose="020B0604020202020204" pitchFamily="34" charset="0"/>
                <a:cs typeface="Arial" panose="020B0604020202020204" pitchFamily="34" charset="0"/>
              </a:rPr>
              <a:t>.</a:t>
            </a:r>
          </a:p>
          <a:p>
            <a:pPr marL="914171" lvl="1" indent="-304724" defTabSz="806665" eaLnBrk="0" fontAlgn="base" hangingPunct="0">
              <a:spcBef>
                <a:spcPts val="267"/>
              </a:spcBef>
              <a:spcAft>
                <a:spcPts val="267"/>
              </a:spcAft>
              <a:buFont typeface="+mj-lt"/>
              <a:buAutoNum type="alphaLcParenR"/>
            </a:pPr>
            <a:r>
              <a:rPr lang="en-US" sz="1200" dirty="0">
                <a:solidFill>
                  <a:srgbClr val="000000"/>
                </a:solidFill>
                <a:latin typeface="Arial" panose="020B0604020202020204" pitchFamily="34" charset="0"/>
                <a:cs typeface="Arial" panose="020B0604020202020204" pitchFamily="34" charset="0"/>
              </a:rPr>
              <a:t>For all other disclosures, apply: </a:t>
            </a:r>
            <a:r>
              <a:rPr lang="en-US" sz="1200" b="1" dirty="0">
                <a:solidFill>
                  <a:srgbClr val="000000"/>
                </a:solidFill>
                <a:latin typeface="Arial" panose="020B0604020202020204" pitchFamily="34" charset="0"/>
                <a:cs typeface="Arial" panose="020B0604020202020204" pitchFamily="34" charset="0"/>
              </a:rPr>
              <a:t>NORTHROP GRUMMAN PROPRIETARY LEVEL 2</a:t>
            </a:r>
          </a:p>
          <a:p>
            <a:pPr marL="0" marR="0" lvl="0" indent="0" algn="l" defTabSz="806665" rtl="0" eaLnBrk="0" fontAlgn="base" latinLnBrk="0" hangingPunct="0">
              <a:lnSpc>
                <a:spcPct val="100000"/>
              </a:lnSpc>
              <a:spcBef>
                <a:spcPts val="267"/>
              </a:spcBef>
              <a:spcAft>
                <a:spcPts val="267"/>
              </a:spcAft>
              <a:buClrTx/>
              <a:buSzTx/>
              <a:buFont typeface="+mj-lt"/>
              <a:buNone/>
              <a:tabLst/>
              <a:defRPr/>
            </a:pPr>
            <a:endParaRPr lang="en-US" sz="1200" b="1" dirty="0">
              <a:solidFill>
                <a:srgbClr val="00000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B5781AF-BFD7-4D76-A9B1-99AB97A3F891}"/>
              </a:ext>
            </a:extLst>
          </p:cNvPr>
          <p:cNvSpPr txBox="1"/>
          <p:nvPr userDrawn="1"/>
        </p:nvSpPr>
        <p:spPr>
          <a:xfrm>
            <a:off x="1052795" y="1013101"/>
            <a:ext cx="10073315" cy="461665"/>
          </a:xfrm>
          <a:prstGeom prst="rect">
            <a:avLst/>
          </a:prstGeom>
          <a:noFill/>
        </p:spPr>
        <p:txBody>
          <a:bodyPr wrap="square" rtlCol="0">
            <a:spAutoFit/>
          </a:bodyPr>
          <a:lstStyle/>
          <a:p>
            <a:pPr marL="0" marR="0" lvl="0" indent="0" algn="ctr" defTabSz="1218895" rtl="0" eaLnBrk="0" fontAlgn="base" latinLnBrk="0" hangingPunct="0">
              <a:lnSpc>
                <a:spcPct val="100000"/>
              </a:lnSpc>
              <a:spcBef>
                <a:spcPts val="3199"/>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INSTRUCTIONS FOR NORTHROP GRUMMAN EMPLOYEES</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1218895" rtl="0" eaLnBrk="0" fontAlgn="base" latinLnBrk="0" hangingPunct="0">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Mark Northrop Grumman Proprietary Level 2 information as follows:</a:t>
            </a:r>
          </a:p>
        </p:txBody>
      </p:sp>
      <p:sp>
        <p:nvSpPr>
          <p:cNvPr id="38" name="TextBox 37">
            <a:extLst>
              <a:ext uri="{FF2B5EF4-FFF2-40B4-BE49-F238E27FC236}">
                <a16:creationId xmlns:a16="http://schemas.microsoft.com/office/drawing/2014/main" id="{DB17D3A0-1548-4F85-AC4C-B88067AC4B18}"/>
              </a:ext>
            </a:extLst>
          </p:cNvPr>
          <p:cNvSpPr txBox="1"/>
          <p:nvPr userDrawn="1"/>
        </p:nvSpPr>
        <p:spPr>
          <a:xfrm>
            <a:off x="6779500" y="3739447"/>
            <a:ext cx="4581595" cy="972061"/>
          </a:xfrm>
          <a:prstGeom prst="rect">
            <a:avLst/>
          </a:prstGeom>
          <a:noFill/>
        </p:spPr>
        <p:txBody>
          <a:bodyPr wrap="square" rtlCol="0">
            <a:spAutoFit/>
          </a:bodyPr>
          <a:lstStyle/>
          <a:p>
            <a:pPr marL="0" marR="0" lvl="0" indent="0" algn="l" defTabSz="806665" rtl="0" eaLnBrk="0" fontAlgn="base" latinLnBrk="0" hangingPunct="0">
              <a:lnSpc>
                <a:spcPct val="100000"/>
              </a:lnSpc>
              <a:spcBef>
                <a:spcPts val="267"/>
              </a:spcBef>
              <a:spcAft>
                <a:spcPts val="8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Encryption is required for all electronic transmission.</a:t>
            </a:r>
          </a:p>
          <a:p>
            <a:pPr marL="0" marR="0" lvl="0" indent="0" algn="l" defTabSz="806665" rtl="0" eaLnBrk="0" fontAlgn="base" latinLnBrk="0" hangingPunct="0">
              <a:lnSpc>
                <a:spcPct val="100000"/>
              </a:lnSpc>
              <a:spcBef>
                <a:spcPts val="267"/>
              </a:spcBef>
              <a:spcAft>
                <a:spcPts val="267"/>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Consult CO J300 </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Company and Third Party Information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CTM J100 </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Company Security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additional guidance on marking and handling Northrop Grumman Proprietary Information. </a:t>
            </a:r>
          </a:p>
        </p:txBody>
      </p:sp>
      <p:sp>
        <p:nvSpPr>
          <p:cNvPr id="39" name="TextBox 1">
            <a:extLst>
              <a:ext uri="{FF2B5EF4-FFF2-40B4-BE49-F238E27FC236}">
                <a16:creationId xmlns:a16="http://schemas.microsoft.com/office/drawing/2014/main" id="{CCF37FEB-95A1-450E-8CE1-DA341987BB96}"/>
              </a:ext>
            </a:extLst>
          </p:cNvPr>
          <p:cNvSpPr txBox="1"/>
          <p:nvPr userDrawn="1"/>
        </p:nvSpPr>
        <p:spPr>
          <a:xfrm>
            <a:off x="6779500" y="1561949"/>
            <a:ext cx="3577797" cy="276999"/>
          </a:xfrm>
          <a:prstGeom prst="rect">
            <a:avLst/>
          </a:prstGeom>
          <a:noFill/>
        </p:spPr>
        <p:txBody>
          <a:bodyPr wrap="square" rtlCol="0">
            <a:spAutoFit/>
          </a:bodyPr>
          <a:lstStyle>
            <a:defPPr>
              <a:defRPr lang="en-US"/>
            </a:defPPr>
            <a:lvl1pPr marL="0" algn="l" defTabSz="411470" rtl="0" eaLnBrk="1" latinLnBrk="0" hangingPunct="1">
              <a:defRPr sz="1620" kern="1200">
                <a:solidFill>
                  <a:schemeClr val="tx1"/>
                </a:solidFill>
                <a:latin typeface="+mn-lt"/>
                <a:ea typeface="+mn-ea"/>
                <a:cs typeface="+mn-cs"/>
              </a:defRPr>
            </a:lvl1pPr>
            <a:lvl2pPr marL="411470" algn="l" defTabSz="411470" rtl="0" eaLnBrk="1" latinLnBrk="0" hangingPunct="1">
              <a:defRPr sz="1620" kern="1200">
                <a:solidFill>
                  <a:schemeClr val="tx1"/>
                </a:solidFill>
                <a:latin typeface="+mn-lt"/>
                <a:ea typeface="+mn-ea"/>
                <a:cs typeface="+mn-cs"/>
              </a:defRPr>
            </a:lvl2pPr>
            <a:lvl3pPr marL="822940" algn="l" defTabSz="411470" rtl="0" eaLnBrk="1" latinLnBrk="0" hangingPunct="1">
              <a:defRPr sz="1620" kern="1200">
                <a:solidFill>
                  <a:schemeClr val="tx1"/>
                </a:solidFill>
                <a:latin typeface="+mn-lt"/>
                <a:ea typeface="+mn-ea"/>
                <a:cs typeface="+mn-cs"/>
              </a:defRPr>
            </a:lvl3pPr>
            <a:lvl4pPr marL="1234409" algn="l" defTabSz="411470" rtl="0" eaLnBrk="1" latinLnBrk="0" hangingPunct="1">
              <a:defRPr sz="1620" kern="1200">
                <a:solidFill>
                  <a:schemeClr val="tx1"/>
                </a:solidFill>
                <a:latin typeface="+mn-lt"/>
                <a:ea typeface="+mn-ea"/>
                <a:cs typeface="+mn-cs"/>
              </a:defRPr>
            </a:lvl4pPr>
            <a:lvl5pPr marL="1645879" algn="l" defTabSz="411470" rtl="0" eaLnBrk="1" latinLnBrk="0" hangingPunct="1">
              <a:defRPr sz="1620" kern="1200">
                <a:solidFill>
                  <a:schemeClr val="tx1"/>
                </a:solidFill>
                <a:latin typeface="+mn-lt"/>
                <a:ea typeface="+mn-ea"/>
                <a:cs typeface="+mn-cs"/>
              </a:defRPr>
            </a:lvl5pPr>
            <a:lvl6pPr marL="2057348" algn="l" defTabSz="411470" rtl="0" eaLnBrk="1" latinLnBrk="0" hangingPunct="1">
              <a:defRPr sz="1620" kern="1200">
                <a:solidFill>
                  <a:schemeClr val="tx1"/>
                </a:solidFill>
                <a:latin typeface="+mn-lt"/>
                <a:ea typeface="+mn-ea"/>
                <a:cs typeface="+mn-cs"/>
              </a:defRPr>
            </a:lvl6pPr>
            <a:lvl7pPr marL="2468819" algn="l" defTabSz="411470" rtl="0" eaLnBrk="1" latinLnBrk="0" hangingPunct="1">
              <a:defRPr sz="1620" kern="1200">
                <a:solidFill>
                  <a:schemeClr val="tx1"/>
                </a:solidFill>
                <a:latin typeface="+mn-lt"/>
                <a:ea typeface="+mn-ea"/>
                <a:cs typeface="+mn-cs"/>
              </a:defRPr>
            </a:lvl7pPr>
            <a:lvl8pPr marL="2880288" algn="l" defTabSz="411470" rtl="0" eaLnBrk="1" latinLnBrk="0" hangingPunct="1">
              <a:defRPr sz="1620" kern="1200">
                <a:solidFill>
                  <a:schemeClr val="tx1"/>
                </a:solidFill>
                <a:latin typeface="+mn-lt"/>
                <a:ea typeface="+mn-ea"/>
                <a:cs typeface="+mn-cs"/>
              </a:defRPr>
            </a:lvl8pPr>
            <a:lvl9pPr marL="3291758" algn="l" defTabSz="411470" rtl="0" eaLnBrk="1" latinLnBrk="0" hangingPunct="1">
              <a:defRPr sz="1620" kern="1200">
                <a:solidFill>
                  <a:schemeClr val="tx1"/>
                </a:solidFill>
                <a:latin typeface="+mn-lt"/>
                <a:ea typeface="+mn-ea"/>
                <a:cs typeface="+mn-cs"/>
              </a:defRPr>
            </a:lvl9pPr>
          </a:lstStyle>
          <a:p>
            <a:r>
              <a:rPr lang="en-US" sz="1200" b="1" i="0" dirty="0">
                <a:solidFill>
                  <a:schemeClr val="tx2"/>
                </a:solidFill>
                <a:latin typeface="Arial" panose="020B0604020202020204" pitchFamily="34" charset="0"/>
                <a:cs typeface="Arial" panose="020B0604020202020204" pitchFamily="34" charset="0"/>
              </a:rPr>
              <a:t>Originator completes the following table:</a:t>
            </a:r>
          </a:p>
        </p:txBody>
      </p:sp>
      <p:graphicFrame>
        <p:nvGraphicFramePr>
          <p:cNvPr id="40" name="Table 39">
            <a:extLst>
              <a:ext uri="{FF2B5EF4-FFF2-40B4-BE49-F238E27FC236}">
                <a16:creationId xmlns:a16="http://schemas.microsoft.com/office/drawing/2014/main" id="{A9431E5F-9FC0-403F-86B9-84FFF233CF84}"/>
              </a:ext>
            </a:extLst>
          </p:cNvPr>
          <p:cNvGraphicFramePr>
            <a:graphicFrameLocks noGrp="1"/>
          </p:cNvGraphicFramePr>
          <p:nvPr userDrawn="1">
            <p:extLst>
              <p:ext uri="{D42A27DB-BD31-4B8C-83A1-F6EECF244321}">
                <p14:modId xmlns:p14="http://schemas.microsoft.com/office/powerpoint/2010/main" val="1600555611"/>
              </p:ext>
            </p:extLst>
          </p:nvPr>
        </p:nvGraphicFramePr>
        <p:xfrm>
          <a:off x="6909922" y="1930922"/>
          <a:ext cx="4226109" cy="1550725"/>
        </p:xfrm>
        <a:graphic>
          <a:graphicData uri="http://schemas.openxmlformats.org/drawingml/2006/table">
            <a:tbl>
              <a:tblPr firstRow="1" bandRow="1">
                <a:tableStyleId>{2D5ABB26-0587-4C30-8999-92F81FD0307C}</a:tableStyleId>
              </a:tblPr>
              <a:tblGrid>
                <a:gridCol w="3023065">
                  <a:extLst>
                    <a:ext uri="{9D8B030D-6E8A-4147-A177-3AD203B41FA5}">
                      <a16:colId xmlns:a16="http://schemas.microsoft.com/office/drawing/2014/main" val="3244100260"/>
                    </a:ext>
                  </a:extLst>
                </a:gridCol>
                <a:gridCol w="627543">
                  <a:extLst>
                    <a:ext uri="{9D8B030D-6E8A-4147-A177-3AD203B41FA5}">
                      <a16:colId xmlns:a16="http://schemas.microsoft.com/office/drawing/2014/main" val="1930977678"/>
                    </a:ext>
                  </a:extLst>
                </a:gridCol>
                <a:gridCol w="575501">
                  <a:extLst>
                    <a:ext uri="{9D8B030D-6E8A-4147-A177-3AD203B41FA5}">
                      <a16:colId xmlns:a16="http://schemas.microsoft.com/office/drawing/2014/main" val="878673447"/>
                    </a:ext>
                  </a:extLst>
                </a:gridCol>
              </a:tblGrid>
              <a:tr h="586033">
                <a:tc>
                  <a:txBody>
                    <a:bodyPr/>
                    <a:lstStyle/>
                    <a:p>
                      <a:r>
                        <a:rPr lang="en-US" sz="1100" dirty="0">
                          <a:solidFill>
                            <a:schemeClr val="tx2"/>
                          </a:solidFill>
                          <a:latin typeface="Arial" panose="020B0604020202020204" pitchFamily="34" charset="0"/>
                          <a:cs typeface="Arial" panose="020B0604020202020204" pitchFamily="34" charset="0"/>
                        </a:rPr>
                        <a:t>Program Name:</a:t>
                      </a: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solidFill>
                            <a:schemeClr val="tx2"/>
                          </a:solidFill>
                          <a:latin typeface="Arial" panose="020B0604020202020204" pitchFamily="34" charset="0"/>
                          <a:cs typeface="Arial" panose="020B0604020202020204" pitchFamily="34" charset="0"/>
                        </a:rPr>
                        <a:t>Yes</a:t>
                      </a:r>
                    </a:p>
                  </a:txBody>
                  <a:tcPr marL="121888" marR="121888" marT="60960" marB="60960" anchor="b">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solidFill>
                            <a:schemeClr val="tx2"/>
                          </a:solidFill>
                          <a:latin typeface="Arial" panose="020B0604020202020204" pitchFamily="34" charset="0"/>
                          <a:cs typeface="Arial" panose="020B0604020202020204" pitchFamily="34" charset="0"/>
                        </a:rPr>
                        <a:t>No</a:t>
                      </a:r>
                    </a:p>
                  </a:txBody>
                  <a:tcPr marL="121888" marR="121888" marT="60960" marB="60960" anchor="b">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8910235"/>
                  </a:ext>
                </a:extLst>
              </a:tr>
              <a:tr h="304800">
                <a:tc>
                  <a:txBody>
                    <a:bodyPr/>
                    <a:lstStyle/>
                    <a:p>
                      <a:pPr marL="0" marR="0" lvl="0" indent="0" algn="l" defTabSz="914444" rtl="0" eaLnBrk="1" fontAlgn="auto" latinLnBrk="0" hangingPunct="1">
                        <a:lnSpc>
                          <a:spcPct val="100000"/>
                        </a:lnSpc>
                        <a:spcBef>
                          <a:spcPts val="0"/>
                        </a:spcBef>
                        <a:spcAft>
                          <a:spcPts val="0"/>
                        </a:spcAft>
                        <a:buClrTx/>
                        <a:buSzTx/>
                        <a:buFontTx/>
                        <a:buNone/>
                        <a:tabLst/>
                        <a:defRPr/>
                      </a:pPr>
                      <a:r>
                        <a:rPr lang="en-US" sz="11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Reproduction Authorized</a:t>
                      </a:r>
                      <a:endParaRPr lang="en-US" sz="1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chemeClr val="tx2"/>
                        </a:solidFill>
                        <a:latin typeface="Arial" panose="020B0604020202020204" pitchFamily="34" charset="0"/>
                        <a:cs typeface="Arial" panose="020B0604020202020204" pitchFamily="34" charset="0"/>
                      </a:endParaRP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chemeClr val="tx2"/>
                        </a:solidFill>
                        <a:latin typeface="Arial" panose="020B0604020202020204" pitchFamily="34" charset="0"/>
                        <a:cs typeface="Arial" panose="020B0604020202020204" pitchFamily="34" charset="0"/>
                      </a:endParaRP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508497"/>
                  </a:ext>
                </a:extLst>
              </a:tr>
              <a:tr h="659892">
                <a:tc>
                  <a:txBody>
                    <a:bodyPr/>
                    <a:lstStyle/>
                    <a:p>
                      <a:pPr marL="0" marR="0" lvl="0" indent="0" algn="l" defTabSz="914444" rtl="0" eaLnBrk="1" fontAlgn="auto" latinLnBrk="0" hangingPunct="1">
                        <a:lnSpc>
                          <a:spcPct val="100000"/>
                        </a:lnSpc>
                        <a:spcBef>
                          <a:spcPts val="0"/>
                        </a:spcBef>
                        <a:spcAft>
                          <a:spcPts val="0"/>
                        </a:spcAft>
                        <a:buClrTx/>
                        <a:buSzTx/>
                        <a:buFontTx/>
                        <a:buNone/>
                        <a:tabLst/>
                        <a:defRPr/>
                      </a:pPr>
                      <a:r>
                        <a:rPr lang="en-US" sz="11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Dissemination/Transmission Authorized</a:t>
                      </a:r>
                    </a:p>
                    <a:p>
                      <a:pPr marL="342900" marR="0" indent="-84138" eaLnBrk="0" fontAlgn="base" hangingPunct="0">
                        <a:lnSpc>
                          <a:spcPct val="110000"/>
                        </a:lnSpc>
                        <a:spcBef>
                          <a:spcPts val="0"/>
                        </a:spcBef>
                        <a:spcAft>
                          <a:spcPts val="0"/>
                        </a:spcAft>
                        <a:buFont typeface="Arial" panose="020B0604020202020204" pitchFamily="34" charset="0"/>
                        <a:buChar char="•"/>
                      </a:pPr>
                      <a:r>
                        <a:rPr lang="en-US" sz="11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Within program channels</a:t>
                      </a:r>
                      <a:endParaRPr lang="en-US" sz="1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indent="-84138" eaLnBrk="0" fontAlgn="base" hangingPunct="0">
                        <a:lnSpc>
                          <a:spcPct val="110000"/>
                        </a:lnSpc>
                        <a:spcBef>
                          <a:spcPts val="0"/>
                        </a:spcBef>
                        <a:spcAft>
                          <a:spcPts val="0"/>
                        </a:spcAft>
                        <a:buFont typeface="Arial" panose="020B0604020202020204" pitchFamily="34" charset="0"/>
                        <a:buChar char="•"/>
                      </a:pPr>
                      <a:r>
                        <a:rPr lang="en-US" sz="1100" kern="1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Outside program channels</a:t>
                      </a:r>
                      <a:endParaRPr lang="en-US" sz="11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chemeClr val="tx2"/>
                        </a:solidFill>
                        <a:latin typeface="Arial" panose="020B0604020202020204" pitchFamily="34" charset="0"/>
                        <a:cs typeface="Arial" panose="020B0604020202020204" pitchFamily="34" charset="0"/>
                      </a:endParaRP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chemeClr val="tx2"/>
                        </a:solidFill>
                        <a:latin typeface="Arial" panose="020B0604020202020204" pitchFamily="34" charset="0"/>
                        <a:cs typeface="Arial" panose="020B0604020202020204" pitchFamily="34" charset="0"/>
                      </a:endParaRPr>
                    </a:p>
                  </a:txBody>
                  <a:tcPr marL="121888" marR="121888" marT="60960" marB="60960">
                    <a:lnL w="12700" cap="flat" cmpd="sng" algn="ctr">
                      <a:solidFill>
                        <a:srgbClr val="BA8CFF"/>
                      </a:solidFill>
                      <a:prstDash val="solid"/>
                      <a:round/>
                      <a:headEnd type="none" w="med" len="med"/>
                      <a:tailEnd type="none" w="med" len="med"/>
                    </a:lnL>
                    <a:lnR w="12700" cap="flat" cmpd="sng" algn="ctr">
                      <a:solidFill>
                        <a:srgbClr val="BA8CFF"/>
                      </a:solidFill>
                      <a:prstDash val="solid"/>
                      <a:round/>
                      <a:headEnd type="none" w="med" len="med"/>
                      <a:tailEnd type="none" w="med" len="med"/>
                    </a:lnR>
                    <a:lnT w="12700" cap="flat" cmpd="sng" algn="ctr">
                      <a:solidFill>
                        <a:srgbClr val="BA8CFF"/>
                      </a:solidFill>
                      <a:prstDash val="solid"/>
                      <a:round/>
                      <a:headEnd type="none" w="med" len="med"/>
                      <a:tailEnd type="none" w="med" len="med"/>
                    </a:lnT>
                    <a:lnB w="12700" cap="flat" cmpd="sng" algn="ctr">
                      <a:solidFill>
                        <a:srgbClr val="BA8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240779"/>
                  </a:ext>
                </a:extLst>
              </a:tr>
            </a:tbl>
          </a:graphicData>
        </a:graphic>
      </p:graphicFrame>
    </p:spTree>
    <p:extLst>
      <p:ext uri="{BB962C8B-B14F-4D97-AF65-F5344CB8AC3E}">
        <p14:creationId xmlns:p14="http://schemas.microsoft.com/office/powerpoint/2010/main" val="270092604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and Blank Canva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9" y="0"/>
            <a:ext cx="12188825" cy="6858000"/>
          </a:xfrm>
          <a:prstGeom prst="rect">
            <a:avLst/>
          </a:prstGeom>
        </p:spPr>
      </p:pic>
      <p:sp>
        <p:nvSpPr>
          <p:cNvPr id="10" name="Rectangle 9"/>
          <p:cNvSpPr>
            <a:spLocks noChangeArrowheads="1"/>
          </p:cNvSpPr>
          <p:nvPr userDrawn="1"/>
        </p:nvSpPr>
        <p:spPr bwMode="auto">
          <a:xfrm>
            <a:off x="4959" y="5998410"/>
            <a:ext cx="602131" cy="49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2735" tIns="61368" rIns="122735" bIns="6136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800" b="1" dirty="0">
                <a:solidFill>
                  <a:srgbClr val="00A634"/>
                </a:solidFill>
                <a:latin typeface="Arial" charset="0"/>
              </a:rPr>
              <a:t>C-201B</a:t>
            </a:r>
            <a:br>
              <a:rPr lang="en-US" altLang="en-US" sz="800" b="1" dirty="0">
                <a:solidFill>
                  <a:srgbClr val="00A634"/>
                </a:solidFill>
                <a:latin typeface="Arial" charset="0"/>
              </a:rPr>
            </a:br>
            <a:r>
              <a:rPr lang="en-US" altLang="en-US" sz="800" b="1" dirty="0">
                <a:solidFill>
                  <a:srgbClr val="00A634"/>
                </a:solidFill>
                <a:latin typeface="Arial" charset="0"/>
              </a:rPr>
              <a:t>(6-22)</a:t>
            </a:r>
            <a:br>
              <a:rPr lang="en-US" altLang="en-US" sz="800" b="1" dirty="0">
                <a:solidFill>
                  <a:srgbClr val="00A634"/>
                </a:solidFill>
                <a:latin typeface="Arial" charset="0"/>
              </a:rPr>
            </a:br>
            <a:r>
              <a:rPr lang="en-US" altLang="en-US" sz="800" b="1" dirty="0">
                <a:solidFill>
                  <a:srgbClr val="00A634"/>
                </a:solidFill>
                <a:latin typeface="Arial" charset="0"/>
              </a:rPr>
              <a:t>16x9</a:t>
            </a:r>
          </a:p>
        </p:txBody>
      </p:sp>
      <p:sp>
        <p:nvSpPr>
          <p:cNvPr id="9" name="TextBox 8">
            <a:extLst>
              <a:ext uri="{FF2B5EF4-FFF2-40B4-BE49-F238E27FC236}">
                <a16:creationId xmlns:a16="http://schemas.microsoft.com/office/drawing/2014/main" id="{ACEC2858-0A1E-4042-8985-32A60D577499}"/>
              </a:ext>
            </a:extLst>
          </p:cNvPr>
          <p:cNvSpPr txBox="1"/>
          <p:nvPr userDrawn="1"/>
        </p:nvSpPr>
        <p:spPr>
          <a:xfrm>
            <a:off x="970928" y="1688352"/>
            <a:ext cx="4293968" cy="2297937"/>
          </a:xfrm>
          <a:prstGeom prst="rect">
            <a:avLst/>
          </a:prstGeom>
          <a:noFill/>
        </p:spPr>
        <p:txBody>
          <a:bodyPr wrap="square" rtlCol="0">
            <a:spAutoFit/>
          </a:bodyPr>
          <a:lstStyle/>
          <a:p>
            <a:pPr defTabSz="806665" eaLnBrk="0" fontAlgn="base" hangingPunct="0">
              <a:spcBef>
                <a:spcPts val="529"/>
              </a:spcBef>
              <a:spcAft>
                <a:spcPts val="533"/>
              </a:spcAft>
            </a:pPr>
            <a:r>
              <a:rPr lang="en-US" sz="1400" b="1" u="none" dirty="0">
                <a:solidFill>
                  <a:srgbClr val="000000"/>
                </a:solidFill>
                <a:latin typeface="Arial" panose="020B0604020202020204" pitchFamily="34" charset="0"/>
                <a:cs typeface="Arial" panose="020B0604020202020204" pitchFamily="34" charset="0"/>
              </a:rPr>
              <a:t>Northrop Grumman Internal Use </a:t>
            </a:r>
          </a:p>
          <a:p>
            <a:pPr marL="304724" indent="-304724" defTabSz="806665" eaLnBrk="0" fontAlgn="base" hangingPunct="0">
              <a:spcBef>
                <a:spcPts val="267"/>
              </a:spcBef>
              <a:spcAft>
                <a:spcPts val="267"/>
              </a:spcAft>
              <a:buFont typeface="+mj-lt"/>
              <a:buAutoNum type="arabicPeriod"/>
            </a:pPr>
            <a:r>
              <a:rPr lang="en-US" sz="1400" dirty="0">
                <a:solidFill>
                  <a:srgbClr val="000000"/>
                </a:solidFill>
                <a:latin typeface="Arial" panose="020B0604020202020204" pitchFamily="34" charset="0"/>
                <a:cs typeface="Arial" panose="020B0604020202020204" pitchFamily="34" charset="0"/>
              </a:rPr>
              <a:t>Use this coversheet as the front cover to the attached document. </a:t>
            </a:r>
          </a:p>
          <a:p>
            <a:pPr marL="304724" marR="0" lvl="0" indent="-304724" algn="l" defTabSz="806665" rtl="0" eaLnBrk="0" fontAlgn="base" latinLnBrk="0" hangingPunct="0">
              <a:lnSpc>
                <a:spcPct val="100000"/>
              </a:lnSpc>
              <a:spcBef>
                <a:spcPts val="267"/>
              </a:spcBef>
              <a:spcAft>
                <a:spcPts val="267"/>
              </a:spcAft>
              <a:buClrTx/>
              <a:buSzTx/>
              <a:buFont typeface="+mj-lt"/>
              <a:buAutoNum type="arabicPeriod"/>
              <a:tabLst/>
              <a:defRPr/>
            </a:pPr>
            <a:r>
              <a:rPr lang="en-US" sz="1400" dirty="0">
                <a:solidFill>
                  <a:srgbClr val="000000"/>
                </a:solidFill>
                <a:latin typeface="Arial" panose="020B0604020202020204" pitchFamily="34" charset="0"/>
                <a:cs typeface="Arial" panose="020B0604020202020204" pitchFamily="34" charset="0"/>
              </a:rPr>
              <a:t>Apply the following to the first page of the attached document, as well as any subsequent pages containing proprietary information: </a:t>
            </a:r>
            <a:r>
              <a:rPr lang="en-US" sz="1400" b="1" dirty="0">
                <a:solidFill>
                  <a:srgbClr val="000000"/>
                </a:solidFill>
                <a:latin typeface="Arial" panose="020B0604020202020204" pitchFamily="34" charset="0"/>
                <a:cs typeface="Arial" panose="020B0604020202020204" pitchFamily="34" charset="0"/>
              </a:rPr>
              <a:t>NORTHROP GRUMMAN PROPRIETARY LEVEL 1</a:t>
            </a:r>
          </a:p>
          <a:p>
            <a:pPr marL="304724" indent="-304724" defTabSz="806665" eaLnBrk="0" fontAlgn="base" hangingPunct="0">
              <a:spcBef>
                <a:spcPts val="267"/>
              </a:spcBef>
              <a:spcAft>
                <a:spcPts val="267"/>
              </a:spcAft>
              <a:buFont typeface="+mj-lt"/>
              <a:buAutoNum type="arabicPeriod"/>
            </a:pPr>
            <a:endParaRPr lang="en-US" sz="1466"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1DB4F6-9BDF-4329-9179-0F58A2E29AE7}"/>
              </a:ext>
            </a:extLst>
          </p:cNvPr>
          <p:cNvSpPr txBox="1"/>
          <p:nvPr userDrawn="1"/>
        </p:nvSpPr>
        <p:spPr>
          <a:xfrm>
            <a:off x="5423973" y="1688352"/>
            <a:ext cx="5793925" cy="3949799"/>
          </a:xfrm>
          <a:prstGeom prst="rect">
            <a:avLst/>
          </a:prstGeom>
          <a:noFill/>
        </p:spPr>
        <p:txBody>
          <a:bodyPr wrap="square" rtlCol="0">
            <a:spAutoFit/>
          </a:bodyPr>
          <a:lstStyle/>
          <a:p>
            <a:pPr defTabSz="806665" eaLnBrk="0" fontAlgn="base" hangingPunct="0">
              <a:spcBef>
                <a:spcPts val="800"/>
              </a:spcBef>
              <a:spcAft>
                <a:spcPts val="533"/>
              </a:spcAft>
            </a:pPr>
            <a:r>
              <a:rPr lang="en-US" sz="1400" b="1" u="none" dirty="0">
                <a:solidFill>
                  <a:srgbClr val="000000"/>
                </a:solidFill>
                <a:latin typeface="Arial" panose="020B0604020202020204" pitchFamily="34" charset="0"/>
                <a:cs typeface="Arial" panose="020B0604020202020204" pitchFamily="34" charset="0"/>
              </a:rPr>
              <a:t>Disclosure Outside of Northrop Grumman</a:t>
            </a:r>
          </a:p>
          <a:p>
            <a:pPr marL="304724" indent="-304724" defTabSz="806665" eaLnBrk="0" fontAlgn="base" hangingPunct="0">
              <a:spcBef>
                <a:spcPts val="267"/>
              </a:spcBef>
              <a:spcAft>
                <a:spcPts val="267"/>
              </a:spcAft>
              <a:buFont typeface="+mj-lt"/>
              <a:buAutoNum type="arabicPeriod"/>
            </a:pPr>
            <a:r>
              <a:rPr lang="en-US" sz="1400" dirty="0">
                <a:solidFill>
                  <a:srgbClr val="000000"/>
                </a:solidFill>
                <a:latin typeface="Arial" panose="020B0604020202020204" pitchFamily="34" charset="0"/>
                <a:cs typeface="Arial" panose="020B0604020202020204" pitchFamily="34" charset="0"/>
              </a:rPr>
              <a:t>Follow all applicable procedures for validating need to know and ensuring Northrop Grumman has a valid, written confidentiality agreement with the other party.</a:t>
            </a:r>
          </a:p>
          <a:p>
            <a:pPr marL="304724" indent="-304724" defTabSz="806665" eaLnBrk="0" fontAlgn="base" hangingPunct="0">
              <a:spcBef>
                <a:spcPts val="267"/>
              </a:spcBef>
              <a:spcAft>
                <a:spcPts val="267"/>
              </a:spcAft>
              <a:buFont typeface="+mj-lt"/>
              <a:buAutoNum type="arabicPeriod"/>
            </a:pPr>
            <a:r>
              <a:rPr lang="en-US" sz="1400" dirty="0">
                <a:solidFill>
                  <a:srgbClr val="000000"/>
                </a:solidFill>
                <a:latin typeface="Arial" panose="020B0604020202020204" pitchFamily="34" charset="0"/>
                <a:cs typeface="Arial" panose="020B0604020202020204" pitchFamily="34" charset="0"/>
              </a:rPr>
              <a:t>Attach this coversheet for print media unless (i) not permitted by law or regulation (including for deliverables on U.S. Government contracts); or (ii) inconsistent with contractual requirements. Additionally, for electronic media, optionally, remove this coversheet if not feasible to retain.</a:t>
            </a:r>
          </a:p>
          <a:p>
            <a:pPr marL="304724" indent="-304724" defTabSz="806665" eaLnBrk="0" fontAlgn="base" hangingPunct="0">
              <a:spcBef>
                <a:spcPts val="267"/>
              </a:spcBef>
              <a:spcAft>
                <a:spcPts val="267"/>
              </a:spcAft>
              <a:buFont typeface="+mj-lt"/>
              <a:buAutoNum type="arabicPeriod"/>
            </a:pPr>
            <a:r>
              <a:rPr lang="en-US" sz="1400" dirty="0">
                <a:solidFill>
                  <a:srgbClr val="000000"/>
                </a:solidFill>
                <a:latin typeface="Arial" panose="020B0604020202020204" pitchFamily="34" charset="0"/>
                <a:cs typeface="Arial" panose="020B0604020202020204" pitchFamily="34" charset="0"/>
              </a:rPr>
              <a:t>Apply the following to the first page of the attached document, as well as any subsequent pages containing proprietary information:</a:t>
            </a:r>
          </a:p>
          <a:p>
            <a:pPr marL="914171" lvl="1" indent="-304724" defTabSz="806665" eaLnBrk="0" fontAlgn="base" hangingPunct="0">
              <a:spcBef>
                <a:spcPts val="267"/>
              </a:spcBef>
              <a:spcAft>
                <a:spcPts val="267"/>
              </a:spcAft>
              <a:buFont typeface="+mj-lt"/>
              <a:buAutoNum type="alphaLcParenR"/>
            </a:pPr>
            <a:r>
              <a:rPr lang="en-US" sz="1400" dirty="0">
                <a:solidFill>
                  <a:srgbClr val="000000"/>
                </a:solidFill>
                <a:latin typeface="Arial" panose="020B0604020202020204" pitchFamily="34" charset="0"/>
                <a:cs typeface="Arial" panose="020B0604020202020204" pitchFamily="34" charset="0"/>
              </a:rPr>
              <a:t>For U.S. Government or other third party contracts or agreements specifying a </a:t>
            </a:r>
            <a:r>
              <a:rPr lang="en-US" sz="1400" dirty="0">
                <a:solidFill>
                  <a:schemeClr val="tx2">
                    <a:lumMod val="85000"/>
                    <a:lumOff val="15000"/>
                  </a:schemeClr>
                </a:solidFill>
                <a:latin typeface="Arial" panose="020B0604020202020204" pitchFamily="34" charset="0"/>
                <a:cs typeface="Arial" panose="020B0604020202020204" pitchFamily="34" charset="0"/>
              </a:rPr>
              <a:t>legend</a:t>
            </a:r>
            <a:r>
              <a:rPr lang="en-US" sz="1400" dirty="0">
                <a:solidFill>
                  <a:srgbClr val="000000"/>
                </a:solidFill>
                <a:latin typeface="Arial" panose="020B0604020202020204" pitchFamily="34" charset="0"/>
                <a:cs typeface="Arial" panose="020B0604020202020204" pitchFamily="34" charset="0"/>
              </a:rPr>
              <a:t>, apply the specified </a:t>
            </a:r>
            <a:r>
              <a:rPr lang="en-US" sz="1400" dirty="0">
                <a:solidFill>
                  <a:schemeClr val="tx2">
                    <a:lumMod val="85000"/>
                    <a:lumOff val="15000"/>
                  </a:schemeClr>
                </a:solidFill>
                <a:latin typeface="Arial" panose="020B0604020202020204" pitchFamily="34" charset="0"/>
                <a:cs typeface="Arial" panose="020B0604020202020204" pitchFamily="34" charset="0"/>
              </a:rPr>
              <a:t>legend</a:t>
            </a:r>
            <a:r>
              <a:rPr lang="en-US" sz="1400" dirty="0">
                <a:solidFill>
                  <a:srgbClr val="000000"/>
                </a:solidFill>
                <a:latin typeface="Arial" panose="020B0604020202020204" pitchFamily="34" charset="0"/>
                <a:cs typeface="Arial" panose="020B0604020202020204" pitchFamily="34" charset="0"/>
              </a:rPr>
              <a:t>.</a:t>
            </a:r>
          </a:p>
          <a:p>
            <a:pPr marL="914171" lvl="1" indent="-304724" defTabSz="806665" eaLnBrk="0" fontAlgn="base" hangingPunct="0">
              <a:spcBef>
                <a:spcPts val="267"/>
              </a:spcBef>
              <a:spcAft>
                <a:spcPts val="267"/>
              </a:spcAft>
              <a:buFont typeface="+mj-lt"/>
              <a:buAutoNum type="alphaLcParenR"/>
            </a:pPr>
            <a:r>
              <a:rPr lang="en-US" sz="1400" dirty="0">
                <a:solidFill>
                  <a:srgbClr val="000000"/>
                </a:solidFill>
                <a:latin typeface="Arial" panose="020B0604020202020204" pitchFamily="34" charset="0"/>
                <a:cs typeface="Arial" panose="020B0604020202020204" pitchFamily="34" charset="0"/>
              </a:rPr>
              <a:t>For all other disclosures, apply: </a:t>
            </a:r>
            <a:r>
              <a:rPr lang="en-US" sz="1400" b="1" dirty="0">
                <a:solidFill>
                  <a:srgbClr val="000000"/>
                </a:solidFill>
                <a:latin typeface="Arial" panose="020B0604020202020204" pitchFamily="34" charset="0"/>
                <a:cs typeface="Arial" panose="020B0604020202020204" pitchFamily="34" charset="0"/>
              </a:rPr>
              <a:t>NORTHROP GRUMMAN PROPRIETARY LEVEL 1</a:t>
            </a:r>
            <a:endParaRPr lang="en-US" sz="1400" b="0" dirty="0">
              <a:solidFill>
                <a:srgbClr val="0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71B4EDA-3A1A-4931-9822-CAEC51AB36F8}"/>
              </a:ext>
            </a:extLst>
          </p:cNvPr>
          <p:cNvSpPr txBox="1"/>
          <p:nvPr userDrawn="1"/>
        </p:nvSpPr>
        <p:spPr>
          <a:xfrm>
            <a:off x="1365068" y="1062540"/>
            <a:ext cx="9266296" cy="523220"/>
          </a:xfrm>
          <a:prstGeom prst="rect">
            <a:avLst/>
          </a:prstGeom>
          <a:noFill/>
        </p:spPr>
        <p:txBody>
          <a:bodyPr wrap="square" rtlCol="0">
            <a:spAutoFit/>
          </a:bodyPr>
          <a:lstStyle/>
          <a:p>
            <a:pPr marL="0" marR="0" lvl="0" indent="0" algn="ctr" defTabSz="1218895" rtl="0" eaLnBrk="0" fontAlgn="base" latinLnBrk="0" hangingPunct="0">
              <a:lnSpc>
                <a:spcPct val="100000"/>
              </a:lnSpc>
              <a:spcBef>
                <a:spcPts val="3199"/>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INSTRUCTIONS FOR NORTHROP GRUMMAN EMPLOYEES</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1218895" rtl="0" eaLnBrk="0" fontAlgn="base" latinLnBrk="0" hangingPunct="0">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Mark Northrop Grumman Proprietary Level 1 information as follows:</a:t>
            </a:r>
          </a:p>
        </p:txBody>
      </p:sp>
      <p:sp>
        <p:nvSpPr>
          <p:cNvPr id="13" name="TextBox 12">
            <a:extLst>
              <a:ext uri="{FF2B5EF4-FFF2-40B4-BE49-F238E27FC236}">
                <a16:creationId xmlns:a16="http://schemas.microsoft.com/office/drawing/2014/main" id="{4A85EDFC-3A81-46B8-AEB9-B09050D2D519}"/>
              </a:ext>
            </a:extLst>
          </p:cNvPr>
          <p:cNvSpPr txBox="1"/>
          <p:nvPr userDrawn="1"/>
        </p:nvSpPr>
        <p:spPr>
          <a:xfrm>
            <a:off x="970929" y="4649847"/>
            <a:ext cx="4453045" cy="954107"/>
          </a:xfrm>
          <a:prstGeom prst="rect">
            <a:avLst/>
          </a:prstGeom>
          <a:noFill/>
        </p:spPr>
        <p:txBody>
          <a:bodyPr wrap="square" rtlCol="0">
            <a:spAutoFit/>
          </a:bodyPr>
          <a:lstStyle/>
          <a:p>
            <a:pPr marL="0" marR="0" lvl="0" indent="0" algn="l" defTabSz="806665" rtl="0" eaLnBrk="0" fontAlgn="base" latinLnBrk="0" hangingPunct="0">
              <a:lnSpc>
                <a:spcPct val="100000"/>
              </a:lnSpc>
              <a:spcBef>
                <a:spcPts val="267"/>
              </a:spcBef>
              <a:spcAft>
                <a:spcPts val="267"/>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Consult CO J300 </a:t>
            </a: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Company and Third Party Information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CTM J100 </a:t>
            </a: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Company Security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additional guidance on marking and handling Northrop Grumman Proprietary Information. </a:t>
            </a:r>
          </a:p>
        </p:txBody>
      </p:sp>
    </p:spTree>
    <p:extLst>
      <p:ext uri="{BB962C8B-B14F-4D97-AF65-F5344CB8AC3E}">
        <p14:creationId xmlns:p14="http://schemas.microsoft.com/office/powerpoint/2010/main" val="23639946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ith Block">
    <p:spTree>
      <p:nvGrpSpPr>
        <p:cNvPr id="1" name=""/>
        <p:cNvGrpSpPr/>
        <p:nvPr/>
      </p:nvGrpSpPr>
      <p:grpSpPr>
        <a:xfrm>
          <a:off x="0" y="0"/>
          <a:ext cx="0" cy="0"/>
          <a:chOff x="0" y="0"/>
          <a:chExt cx="0" cy="0"/>
        </a:xfrm>
      </p:grpSpPr>
      <p:sp>
        <p:nvSpPr>
          <p:cNvPr id="2" name="Rectangle 1"/>
          <p:cNvSpPr/>
          <p:nvPr userDrawn="1"/>
        </p:nvSpPr>
        <p:spPr>
          <a:xfrm>
            <a:off x="205355" y="203922"/>
            <a:ext cx="7937283" cy="6144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349347" y="5947873"/>
            <a:ext cx="3384520" cy="280531"/>
          </a:xfrm>
        </p:spPr>
        <p:txBody>
          <a:bodyPr anchor="ctr">
            <a:noAutofit/>
          </a:bodyPr>
          <a:lstStyle>
            <a:lvl1pPr marL="0" indent="0" algn="r">
              <a:buNone/>
              <a:defRPr sz="1200">
                <a:solidFill>
                  <a:schemeClr val="tx2"/>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349345" y="5515628"/>
            <a:ext cx="3384524" cy="378725"/>
          </a:xfrm>
        </p:spPr>
        <p:txBody>
          <a:bodyPr anchor="t" anchorCtr="0">
            <a:noAutofit/>
          </a:bodyPr>
          <a:lstStyle>
            <a:lvl1pPr marL="0" indent="0" algn="r">
              <a:buNone/>
              <a:defRPr lang="en-US" sz="1400" kern="1200" dirty="0">
                <a:solidFill>
                  <a:schemeClr val="tx2"/>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342933" y="5123348"/>
            <a:ext cx="3390929" cy="493003"/>
          </a:xfrm>
        </p:spPr>
        <p:txBody>
          <a:bodyPr anchor="b" anchorCtr="0">
            <a:noAutofit/>
          </a:bodyPr>
          <a:lstStyle>
            <a:lvl1pPr marL="0" indent="0" algn="r">
              <a:lnSpc>
                <a:spcPct val="100000"/>
              </a:lnSpc>
              <a:buFontTx/>
              <a:buNone/>
              <a:defRPr sz="1800" b="1">
                <a:solidFill>
                  <a:schemeClr val="tx2"/>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8236" y="424366"/>
            <a:ext cx="2126154" cy="471831"/>
          </a:xfrm>
          <a:prstGeom prst="rect">
            <a:avLst/>
          </a:prstGeom>
        </p:spPr>
      </p:pic>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13" name="Rectangle 12">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21" name="Rectangle 20">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3" name="Date Placeholder 2"/>
          <p:cNvSpPr>
            <a:spLocks noGrp="1"/>
          </p:cNvSpPr>
          <p:nvPr>
            <p:ph type="dt" sz="half" idx="21"/>
          </p:nvPr>
        </p:nvSpPr>
        <p:spPr/>
        <p:txBody>
          <a:bodyPr/>
          <a:lstStyle/>
          <a:p>
            <a:r>
              <a:rPr lang="en-US"/>
              <a:t>1/9/2020 File name here</a:t>
            </a:r>
            <a:endParaRPr lang="en-US" dirty="0"/>
          </a:p>
        </p:txBody>
      </p:sp>
      <p:sp>
        <p:nvSpPr>
          <p:cNvPr id="5" name="Slide Number Placeholder 4"/>
          <p:cNvSpPr>
            <a:spLocks noGrp="1"/>
          </p:cNvSpPr>
          <p:nvPr>
            <p:ph type="sldNum" sz="quarter" idx="23"/>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32346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Block">
    <p:spTree>
      <p:nvGrpSpPr>
        <p:cNvPr id="1" name=""/>
        <p:cNvGrpSpPr/>
        <p:nvPr/>
      </p:nvGrpSpPr>
      <p:grpSpPr>
        <a:xfrm>
          <a:off x="0" y="0"/>
          <a:ext cx="0" cy="0"/>
          <a:chOff x="0" y="0"/>
          <a:chExt cx="0" cy="0"/>
        </a:xfrm>
      </p:grpSpPr>
      <p:sp>
        <p:nvSpPr>
          <p:cNvPr id="25" name="Rectangle 24"/>
          <p:cNvSpPr/>
          <p:nvPr userDrawn="1"/>
        </p:nvSpPr>
        <p:spPr>
          <a:xfrm>
            <a:off x="8314599" y="4035973"/>
            <a:ext cx="3658704" cy="23122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58"/>
          </a:p>
        </p:txBody>
      </p:sp>
      <p:sp>
        <p:nvSpPr>
          <p:cNvPr id="4" name="Picture Placeholder 3"/>
          <p:cNvSpPr>
            <a:spLocks noGrp="1"/>
          </p:cNvSpPr>
          <p:nvPr>
            <p:ph type="pic" sz="quarter" idx="21"/>
          </p:nvPr>
        </p:nvSpPr>
        <p:spPr>
          <a:xfrm>
            <a:off x="8314218" y="203921"/>
            <a:ext cx="3656648" cy="3675208"/>
          </a:xfrm>
          <a:solidFill>
            <a:schemeClr val="bg1">
              <a:lumMod val="85000"/>
            </a:schemeClr>
          </a:solidFill>
        </p:spPr>
        <p:txBody>
          <a:bodyPr>
            <a:noAutofit/>
          </a:bodyPr>
          <a:lstStyle/>
          <a:p>
            <a:r>
              <a:rPr lang="en-US"/>
              <a:t>Click icon to add picture</a:t>
            </a:r>
          </a:p>
        </p:txBody>
      </p:sp>
      <p:sp>
        <p:nvSpPr>
          <p:cNvPr id="2" name="Rectangle 1"/>
          <p:cNvSpPr/>
          <p:nvPr userDrawn="1"/>
        </p:nvSpPr>
        <p:spPr>
          <a:xfrm>
            <a:off x="205355" y="203922"/>
            <a:ext cx="7937283" cy="6144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60"/>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478409" y="5947873"/>
            <a:ext cx="3384520" cy="280531"/>
          </a:xfrm>
        </p:spPr>
        <p:txBody>
          <a:bodyPr anchor="ctr">
            <a:noAutofit/>
          </a:bodyPr>
          <a:lstStyle>
            <a:lvl1pPr marL="0" indent="0" algn="r">
              <a:buNone/>
              <a:defRPr sz="1200">
                <a:solidFill>
                  <a:schemeClr val="bg1"/>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478407" y="5515628"/>
            <a:ext cx="3384524" cy="378725"/>
          </a:xfrm>
        </p:spPr>
        <p:txBody>
          <a:bodyPr anchor="t" anchorCtr="0">
            <a:noAutofit/>
          </a:bodyPr>
          <a:lstStyle>
            <a:lvl1pPr marL="0" indent="0" algn="r">
              <a:buNone/>
              <a:defRPr lang="en-US" sz="1400" kern="1200" dirty="0">
                <a:solidFill>
                  <a:schemeClr val="bg1"/>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471995" y="5123348"/>
            <a:ext cx="3390929" cy="493003"/>
          </a:xfrm>
        </p:spPr>
        <p:txBody>
          <a:bodyPr anchor="b" anchorCtr="0">
            <a:noAutofit/>
          </a:bodyPr>
          <a:lstStyle>
            <a:lvl1pPr marL="0" indent="0" algn="r">
              <a:lnSpc>
                <a:spcPct val="100000"/>
              </a:lnSpc>
              <a:buFontTx/>
              <a:buNone/>
              <a:defRPr sz="1800" b="1">
                <a:solidFill>
                  <a:schemeClr val="bg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26" name="Rectangle 25">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
        <p:nvSpPr>
          <p:cNvPr id="3" name="Date Placeholder 2"/>
          <p:cNvSpPr>
            <a:spLocks noGrp="1"/>
          </p:cNvSpPr>
          <p:nvPr>
            <p:ph type="dt" sz="half" idx="22"/>
          </p:nvPr>
        </p:nvSpPr>
        <p:spPr/>
        <p:txBody>
          <a:bodyPr>
            <a:noAutofit/>
          </a:bodyPr>
          <a:lstStyle/>
          <a:p>
            <a:r>
              <a:rPr lang="en-US"/>
              <a:t>1/9/2020 File name here</a:t>
            </a:r>
            <a:endParaRPr lang="en-US" dirty="0"/>
          </a:p>
        </p:txBody>
      </p:sp>
      <p:sp>
        <p:nvSpPr>
          <p:cNvPr id="6" name="Slide Number Placeholder 5"/>
          <p:cNvSpPr>
            <a:spLocks noGrp="1"/>
          </p:cNvSpPr>
          <p:nvPr>
            <p:ph type="sldNum" sz="quarter" idx="24"/>
          </p:nvPr>
        </p:nvSpPr>
        <p:spPr/>
        <p:txBody>
          <a:bodyPr>
            <a:noAutofit/>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30675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Block">
    <p:spTree>
      <p:nvGrpSpPr>
        <p:cNvPr id="1" name=""/>
        <p:cNvGrpSpPr/>
        <p:nvPr/>
      </p:nvGrpSpPr>
      <p:grpSpPr>
        <a:xfrm>
          <a:off x="0" y="0"/>
          <a:ext cx="0" cy="0"/>
          <a:chOff x="0" y="0"/>
          <a:chExt cx="0" cy="0"/>
        </a:xfrm>
      </p:grpSpPr>
      <p:sp>
        <p:nvSpPr>
          <p:cNvPr id="13" name="Rectangle 12"/>
          <p:cNvSpPr/>
          <p:nvPr userDrawn="1"/>
        </p:nvSpPr>
        <p:spPr>
          <a:xfrm>
            <a:off x="8314598" y="203923"/>
            <a:ext cx="3657922" cy="3675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60"/>
          </a:p>
        </p:txBody>
      </p:sp>
      <p:sp>
        <p:nvSpPr>
          <p:cNvPr id="4" name="Picture Placeholder 3"/>
          <p:cNvSpPr>
            <a:spLocks noGrp="1"/>
          </p:cNvSpPr>
          <p:nvPr>
            <p:ph type="pic" sz="quarter" idx="21"/>
          </p:nvPr>
        </p:nvSpPr>
        <p:spPr>
          <a:xfrm>
            <a:off x="205348" y="203921"/>
            <a:ext cx="7937290" cy="6144327"/>
          </a:xfrm>
          <a:solidFill>
            <a:schemeClr val="bg1">
              <a:lumMod val="85000"/>
            </a:schemeClr>
          </a:solidFill>
        </p:spPr>
        <p:txBody>
          <a:bodyPr>
            <a:noAutofit/>
          </a:bodyPr>
          <a:lstStyle/>
          <a:p>
            <a:r>
              <a:rPr lang="en-US"/>
              <a:t>Click icon to add picture</a:t>
            </a:r>
            <a:endParaRPr lang="en-US" dirty="0"/>
          </a:p>
        </p:txBody>
      </p:sp>
      <p:sp>
        <p:nvSpPr>
          <p:cNvPr id="25" name="Rectangle 24"/>
          <p:cNvSpPr/>
          <p:nvPr userDrawn="1"/>
        </p:nvSpPr>
        <p:spPr>
          <a:xfrm>
            <a:off x="8314599" y="4035973"/>
            <a:ext cx="3658704" cy="23122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58"/>
          </a:p>
        </p:txBody>
      </p:sp>
      <p:sp>
        <p:nvSpPr>
          <p:cNvPr id="23" name="Title 2"/>
          <p:cNvSpPr>
            <a:spLocks noGrp="1"/>
          </p:cNvSpPr>
          <p:nvPr>
            <p:ph type="title" hasCustomPrompt="1"/>
          </p:nvPr>
        </p:nvSpPr>
        <p:spPr>
          <a:xfrm>
            <a:off x="566016" y="924914"/>
            <a:ext cx="7429815" cy="2744077"/>
          </a:xfrm>
        </p:spPr>
        <p:txBody>
          <a:bodyPr anchor="b" anchorCtr="0">
            <a:noAutofit/>
          </a:bodyPr>
          <a:lstStyle>
            <a:lvl1pPr>
              <a:defRPr sz="3200">
                <a:solidFill>
                  <a:schemeClr val="bg1"/>
                </a:solidFill>
              </a:defRPr>
            </a:lvl1pPr>
          </a:lstStyle>
          <a:p>
            <a:r>
              <a:rPr lang="en-US" dirty="0"/>
              <a:t>Title Slide: Option B</a:t>
            </a:r>
            <a:br>
              <a:rPr lang="en-US" dirty="0"/>
            </a:br>
            <a:r>
              <a:rPr lang="en-US" dirty="0"/>
              <a:t>Arial Bold 32pt.</a:t>
            </a:r>
          </a:p>
        </p:txBody>
      </p:sp>
      <p:sp>
        <p:nvSpPr>
          <p:cNvPr id="17" name="Text Placeholder 36">
            <a:extLst>
              <a:ext uri="{FF2B5EF4-FFF2-40B4-BE49-F238E27FC236}">
                <a16:creationId xmlns:a16="http://schemas.microsoft.com/office/drawing/2014/main" id="{DF39024A-1102-5F48-9249-E729007ED88A}"/>
              </a:ext>
            </a:extLst>
          </p:cNvPr>
          <p:cNvSpPr>
            <a:spLocks noGrp="1"/>
          </p:cNvSpPr>
          <p:nvPr>
            <p:ph type="body" sz="quarter" idx="18" hasCustomPrompt="1"/>
          </p:nvPr>
        </p:nvSpPr>
        <p:spPr>
          <a:xfrm>
            <a:off x="8478409" y="5947873"/>
            <a:ext cx="3384520" cy="280531"/>
          </a:xfrm>
        </p:spPr>
        <p:txBody>
          <a:bodyPr anchor="ctr">
            <a:noAutofit/>
          </a:bodyPr>
          <a:lstStyle>
            <a:lvl1pPr marL="0" indent="0" algn="r">
              <a:buNone/>
              <a:defRPr sz="1200">
                <a:solidFill>
                  <a:schemeClr val="bg1"/>
                </a:solidFill>
              </a:defRPr>
            </a:lvl1pPr>
          </a:lstStyle>
          <a:p>
            <a:pPr lvl="0"/>
            <a:r>
              <a:rPr lang="en-US" dirty="0"/>
              <a:t>Date, Arial 12pt</a:t>
            </a:r>
          </a:p>
        </p:txBody>
      </p:sp>
      <p:sp>
        <p:nvSpPr>
          <p:cNvPr id="19" name="Text Placeholder 38">
            <a:extLst>
              <a:ext uri="{FF2B5EF4-FFF2-40B4-BE49-F238E27FC236}">
                <a16:creationId xmlns:a16="http://schemas.microsoft.com/office/drawing/2014/main" id="{6C1487F2-D3D6-5D4B-B992-CFE61145C755}"/>
              </a:ext>
            </a:extLst>
          </p:cNvPr>
          <p:cNvSpPr>
            <a:spLocks noGrp="1"/>
          </p:cNvSpPr>
          <p:nvPr>
            <p:ph type="body" sz="quarter" idx="19" hasCustomPrompt="1"/>
          </p:nvPr>
        </p:nvSpPr>
        <p:spPr>
          <a:xfrm>
            <a:off x="8478407" y="5515628"/>
            <a:ext cx="3384524" cy="378725"/>
          </a:xfrm>
        </p:spPr>
        <p:txBody>
          <a:bodyPr anchor="t" anchorCtr="0">
            <a:noAutofit/>
          </a:bodyPr>
          <a:lstStyle>
            <a:lvl1pPr marL="0" indent="0" algn="r">
              <a:buNone/>
              <a:defRPr lang="en-US" sz="1400" kern="1200" dirty="0">
                <a:solidFill>
                  <a:schemeClr val="bg1"/>
                </a:solidFill>
                <a:latin typeface="+mn-lt"/>
                <a:ea typeface="+mn-ea"/>
                <a:cs typeface="+mn-cs"/>
              </a:defRPr>
            </a:lvl1pPr>
          </a:lstStyle>
          <a:p>
            <a:pPr marL="0" lvl="0" indent="0" algn="r" defTabSz="617162" rtl="0" eaLnBrk="1" latinLnBrk="0" hangingPunct="1">
              <a:lnSpc>
                <a:spcPct val="90000"/>
              </a:lnSpc>
              <a:spcBef>
                <a:spcPts val="675"/>
              </a:spcBef>
              <a:buFont typeface="Arial" panose="020B0604020202020204" pitchFamily="34" charset="0"/>
              <a:buNone/>
            </a:pPr>
            <a:r>
              <a:rPr lang="en-US" dirty="0"/>
              <a:t>Speaker’s Title, Arial 14pt</a:t>
            </a:r>
          </a:p>
        </p:txBody>
      </p:sp>
      <p:sp>
        <p:nvSpPr>
          <p:cNvPr id="20" name="Text Placeholder 26">
            <a:extLst>
              <a:ext uri="{FF2B5EF4-FFF2-40B4-BE49-F238E27FC236}">
                <a16:creationId xmlns:a16="http://schemas.microsoft.com/office/drawing/2014/main" id="{923C8992-C80B-1D48-83D3-2F4448BDCE34}"/>
              </a:ext>
            </a:extLst>
          </p:cNvPr>
          <p:cNvSpPr>
            <a:spLocks noGrp="1"/>
          </p:cNvSpPr>
          <p:nvPr>
            <p:ph type="body" sz="quarter" idx="16" hasCustomPrompt="1"/>
          </p:nvPr>
        </p:nvSpPr>
        <p:spPr>
          <a:xfrm>
            <a:off x="8471995" y="5123348"/>
            <a:ext cx="3390929" cy="493003"/>
          </a:xfrm>
        </p:spPr>
        <p:txBody>
          <a:bodyPr anchor="b" anchorCtr="0">
            <a:noAutofit/>
          </a:bodyPr>
          <a:lstStyle>
            <a:lvl1pPr marL="0" indent="0" algn="r">
              <a:lnSpc>
                <a:spcPct val="100000"/>
              </a:lnSpc>
              <a:buFontTx/>
              <a:buNone/>
              <a:defRPr sz="1800" b="1">
                <a:solidFill>
                  <a:schemeClr val="bg1"/>
                </a:solidFill>
                <a:latin typeface="+mj-lt"/>
              </a:defRPr>
            </a:lvl1pPr>
            <a:lvl2pPr marL="308582" indent="0" algn="r">
              <a:lnSpc>
                <a:spcPct val="100000"/>
              </a:lnSpc>
              <a:buFontTx/>
              <a:buNone/>
              <a:defRPr sz="1260">
                <a:solidFill>
                  <a:schemeClr val="tx1"/>
                </a:solidFill>
              </a:defRPr>
            </a:lvl2pPr>
            <a:lvl3pPr marL="617162" indent="0" algn="r">
              <a:lnSpc>
                <a:spcPct val="100000"/>
              </a:lnSpc>
              <a:buFontTx/>
              <a:buNone/>
              <a:defRPr sz="1080">
                <a:solidFill>
                  <a:schemeClr val="tx1"/>
                </a:solidFill>
              </a:defRPr>
            </a:lvl3pPr>
            <a:lvl4pPr marL="925742" indent="0" algn="r">
              <a:buFontTx/>
              <a:buNone/>
              <a:defRPr/>
            </a:lvl4pPr>
            <a:lvl5pPr marL="1234325" indent="0" algn="r">
              <a:buFontTx/>
              <a:buNone/>
              <a:defRPr/>
            </a:lvl5pPr>
          </a:lstStyle>
          <a:p>
            <a:pPr algn="r"/>
            <a:r>
              <a:rPr lang="en-US" b="1" dirty="0">
                <a:ea typeface="Futura Maxi Book" charset="0"/>
              </a:rPr>
              <a:t>Speaker’s name, 18pt</a:t>
            </a:r>
          </a:p>
        </p:txBody>
      </p:sp>
      <p:sp>
        <p:nvSpPr>
          <p:cNvPr id="24" name="Text Placeholder 6"/>
          <p:cNvSpPr>
            <a:spLocks noGrp="1"/>
          </p:cNvSpPr>
          <p:nvPr>
            <p:ph type="body" sz="quarter" idx="20" hasCustomPrompt="1"/>
          </p:nvPr>
        </p:nvSpPr>
        <p:spPr>
          <a:xfrm>
            <a:off x="565004" y="4306909"/>
            <a:ext cx="7339264" cy="1138767"/>
          </a:xfrm>
        </p:spPr>
        <p:txBody>
          <a:bodyPr>
            <a:noAutofit/>
          </a:bodyPr>
          <a:lstStyle>
            <a:lvl1pPr marL="0" indent="0">
              <a:buNone/>
              <a:defRPr sz="1800" baseline="0">
                <a:solidFill>
                  <a:schemeClr val="bg1"/>
                </a:solidFill>
              </a:defRPr>
            </a:lvl1pPr>
          </a:lstStyle>
          <a:p>
            <a:pPr lvl="0"/>
            <a:r>
              <a:rPr lang="en-US" dirty="0"/>
              <a:t>Subtitle, Arial 18pt. </a:t>
            </a:r>
          </a:p>
        </p:txBody>
      </p:sp>
      <p:sp>
        <p:nvSpPr>
          <p:cNvPr id="3" name="Date Placeholder 2"/>
          <p:cNvSpPr>
            <a:spLocks noGrp="1"/>
          </p:cNvSpPr>
          <p:nvPr>
            <p:ph type="dt" sz="half" idx="22"/>
          </p:nvPr>
        </p:nvSpPr>
        <p:spPr/>
        <p:txBody>
          <a:bodyPr>
            <a:noAutofit/>
          </a:bodyPr>
          <a:lstStyle/>
          <a:p>
            <a:r>
              <a:rPr lang="en-US"/>
              <a:t>1/9/2020 File name here</a:t>
            </a:r>
            <a:endParaRPr lang="en-US" dirty="0"/>
          </a:p>
        </p:txBody>
      </p:sp>
      <p:sp>
        <p:nvSpPr>
          <p:cNvPr id="6" name="Slide Number Placeholder 5"/>
          <p:cNvSpPr>
            <a:spLocks noGrp="1"/>
          </p:cNvSpPr>
          <p:nvPr>
            <p:ph type="sldNum" sz="quarter" idx="24"/>
          </p:nvPr>
        </p:nvSpPr>
        <p:spPr/>
        <p:txBody>
          <a:bodyPr>
            <a:noAutofit/>
          </a:bodyPr>
          <a:lstStyle/>
          <a:p>
            <a:fld id="{32A2F39E-E4DB-494E-AB40-38356C65078C}" type="slidenum">
              <a:rPr lang="en-US" smtClean="0"/>
              <a:pPr/>
              <a:t>‹#›</a:t>
            </a:fld>
            <a:endParaRPr lang="en-US" dirty="0"/>
          </a:p>
        </p:txBody>
      </p:sp>
      <p:sp>
        <p:nvSpPr>
          <p:cNvPr id="14" name="Rectangle 13">
            <a:extLst>
              <a:ext uri="{FF2B5EF4-FFF2-40B4-BE49-F238E27FC236}">
                <a16:creationId xmlns:a16="http://schemas.microsoft.com/office/drawing/2014/main" id="{F0446FB4-077F-4148-AA2A-988B14B14607}"/>
              </a:ext>
            </a:extLst>
          </p:cNvPr>
          <p:cNvSpPr/>
          <p:nvPr userDrawn="1"/>
        </p:nvSpPr>
        <p:spPr>
          <a:xfrm>
            <a:off x="729555" y="4008221"/>
            <a:ext cx="574136" cy="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20" dirty="0">
              <a:solidFill>
                <a:srgbClr val="00269A"/>
              </a:solidFill>
            </a:endParaRPr>
          </a:p>
        </p:txBody>
      </p:sp>
    </p:spTree>
    <p:extLst>
      <p:ext uri="{BB962C8B-B14F-4D97-AF65-F5344CB8AC3E}">
        <p14:creationId xmlns:p14="http://schemas.microsoft.com/office/powerpoint/2010/main" val="362250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vention Header and Bulleted Content (Less Cop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5" y="140681"/>
            <a:ext cx="956163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3" name="Content Placeholder 2"/>
          <p:cNvSpPr>
            <a:spLocks noGrp="1"/>
          </p:cNvSpPr>
          <p:nvPr>
            <p:ph sz="quarter" idx="12"/>
          </p:nvPr>
        </p:nvSpPr>
        <p:spPr>
          <a:xfrm>
            <a:off x="452848" y="1246717"/>
            <a:ext cx="10054760" cy="5045476"/>
          </a:xfrm>
        </p:spPr>
        <p:txBody>
          <a:bodyPr/>
          <a:lstStyle>
            <a:lvl1pPr marL="173038" indent="-173038">
              <a:lnSpc>
                <a:spcPct val="90000"/>
              </a:lnSpc>
              <a:spcBef>
                <a:spcPts val="1000"/>
              </a:spcBef>
              <a:spcAft>
                <a:spcPts val="0"/>
              </a:spcAft>
              <a:defRPr/>
            </a:lvl1pPr>
            <a:lvl2pPr marL="404813" indent="-209550">
              <a:lnSpc>
                <a:spcPct val="90000"/>
              </a:lnSpc>
              <a:spcBef>
                <a:spcPts val="600"/>
              </a:spcBef>
              <a:spcAft>
                <a:spcPts val="0"/>
              </a:spcAft>
              <a:defRPr sz="1600"/>
            </a:lvl2pPr>
            <a:lvl3pPr marL="509588" indent="-119063">
              <a:lnSpc>
                <a:spcPct val="90000"/>
              </a:lnSpc>
              <a:spcBef>
                <a:spcPts val="600"/>
              </a:spcBef>
              <a:spcAft>
                <a:spcPts val="0"/>
              </a:spcAft>
              <a:defRPr/>
            </a:lvl3pPr>
            <a:lvl4pPr marL="741363" indent="-153988">
              <a:lnSpc>
                <a:spcPct val="90000"/>
              </a:lnSpc>
              <a:spcBef>
                <a:spcPts val="600"/>
              </a:spcBef>
              <a:spcAft>
                <a:spcPts val="0"/>
              </a:spcAft>
              <a:tabLst/>
              <a:defRPr sz="1400"/>
            </a:lvl4pPr>
            <a:lvl5pPr marL="914400" indent="-101600">
              <a:lnSpc>
                <a:spcPct val="90000"/>
              </a:lnSpc>
              <a:spcBef>
                <a:spcPts val="600"/>
              </a:spcBef>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r>
              <a:rPr lang="en-US"/>
              <a:t>1/9/2020 File name here</a:t>
            </a:r>
            <a:endParaRPr lang="en-US" dirty="0"/>
          </a:p>
        </p:txBody>
      </p:sp>
      <p:sp>
        <p:nvSpPr>
          <p:cNvPr id="8" name="Slide Number Placeholder 7"/>
          <p:cNvSpPr>
            <a:spLocks noGrp="1"/>
          </p:cNvSpPr>
          <p:nvPr>
            <p:ph type="sldNum" sz="quarter" idx="16"/>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9065260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er and two column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20" y="140681"/>
            <a:ext cx="9704050" cy="921715"/>
          </a:xfrm>
        </p:spPr>
        <p:txBody>
          <a:bodyPr anchor="b">
            <a:noAutofit/>
          </a:bodyPr>
          <a:lstStyle>
            <a:lvl1pPr algn="l" defTabSz="617162" rtl="0" eaLnBrk="1" latinLnBrk="0" hangingPunct="1">
              <a:lnSpc>
                <a:spcPct val="90000"/>
              </a:lnSpc>
              <a:spcBef>
                <a:spcPct val="0"/>
              </a:spcBef>
              <a:buNone/>
              <a:defRPr lang="en-US" sz="2400" b="1" kern="1200" dirty="0">
                <a:solidFill>
                  <a:srgbClr val="00269A"/>
                </a:solidFill>
                <a:latin typeface="+mj-lt"/>
                <a:ea typeface="+mj-ea"/>
                <a:cs typeface="+mj-cs"/>
              </a:defRPr>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3" y="1061931"/>
            <a:ext cx="117719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3"/>
          </p:nvPr>
        </p:nvSpPr>
        <p:spPr/>
        <p:txBody>
          <a:bodyPr/>
          <a:lstStyle/>
          <a:p>
            <a:r>
              <a:rPr lang="en-US"/>
              <a:t>1/9/2020 File name here</a:t>
            </a:r>
            <a:endParaRPr lang="en-US" dirty="0"/>
          </a:p>
        </p:txBody>
      </p:sp>
      <p:sp>
        <p:nvSpPr>
          <p:cNvPr id="4" name="Slide Number Placeholder 3"/>
          <p:cNvSpPr>
            <a:spLocks noGrp="1"/>
          </p:cNvSpPr>
          <p:nvPr>
            <p:ph type="sldNum" sz="quarter" idx="15"/>
          </p:nvPr>
        </p:nvSpPr>
        <p:spPr/>
        <p:txBody>
          <a:bodyPr/>
          <a:lstStyle/>
          <a:p>
            <a:fld id="{32A2F39E-E4DB-494E-AB40-38356C65078C}" type="slidenum">
              <a:rPr lang="en-US" smtClean="0"/>
              <a:pPr/>
              <a:t>‹#›</a:t>
            </a:fld>
            <a:endParaRPr lang="en-US" dirty="0"/>
          </a:p>
        </p:txBody>
      </p:sp>
      <p:sp>
        <p:nvSpPr>
          <p:cNvPr id="5" name="Content Placeholder 4"/>
          <p:cNvSpPr>
            <a:spLocks noGrp="1"/>
          </p:cNvSpPr>
          <p:nvPr>
            <p:ph sz="quarter" idx="16"/>
          </p:nvPr>
        </p:nvSpPr>
        <p:spPr>
          <a:xfrm>
            <a:off x="453318" y="1273324"/>
            <a:ext cx="5504017"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quarter" idx="17"/>
          </p:nvPr>
        </p:nvSpPr>
        <p:spPr>
          <a:xfrm>
            <a:off x="6217379" y="1273324"/>
            <a:ext cx="5504017" cy="4930627"/>
          </a:xfrm>
        </p:spPr>
        <p:txBody>
          <a:bodyPr>
            <a:normAutofit/>
          </a:bodyPr>
          <a:lstStyle>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Tree>
    <p:extLst>
      <p:ext uri="{BB962C8B-B14F-4D97-AF65-F5344CB8AC3E}">
        <p14:creationId xmlns:p14="http://schemas.microsoft.com/office/powerpoint/2010/main" val="343859926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453308" y="1221281"/>
            <a:ext cx="5388922" cy="5251267"/>
          </a:xfrm>
          <a:solidFill>
            <a:schemeClr val="tx1"/>
          </a:solidFill>
        </p:spPr>
        <p:txBody>
          <a:bodyPr lIns="274320" rIns="274320" anchor="ctr" anchorCtr="0">
            <a:normAutofit/>
          </a:bodyPr>
          <a:lstStyle>
            <a:lvl1pPr marL="0" indent="0" algn="r">
              <a:buNone/>
              <a:defRPr sz="1600">
                <a:solidFill>
                  <a:schemeClr val="bg1"/>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5959324" y="1221279"/>
            <a:ext cx="6020013" cy="5251269"/>
          </a:xfrm>
        </p:spPr>
        <p:txBody>
          <a:bodyPr/>
          <a:lstStyle/>
          <a:p>
            <a:r>
              <a:rPr lang="en-US"/>
              <a:t>Click icon to add picture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4" name="Date Placeholder 3"/>
          <p:cNvSpPr>
            <a:spLocks noGrp="1"/>
          </p:cNvSpPr>
          <p:nvPr>
            <p:ph type="dt" sz="half" idx="13"/>
          </p:nvPr>
        </p:nvSpPr>
        <p:spPr/>
        <p:txBody>
          <a:bodyPr/>
          <a:lstStyle/>
          <a:p>
            <a:r>
              <a:rPr lang="en-US"/>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44475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with Imag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sp>
        <p:nvSpPr>
          <p:cNvPr id="3" name="Content Placeholder 2"/>
          <p:cNvSpPr>
            <a:spLocks noGrp="1"/>
          </p:cNvSpPr>
          <p:nvPr>
            <p:ph sz="half" idx="1" hasCustomPrompt="1"/>
          </p:nvPr>
        </p:nvSpPr>
        <p:spPr>
          <a:xfrm>
            <a:off x="453308" y="1221281"/>
            <a:ext cx="5388922" cy="5251267"/>
          </a:xfrm>
          <a:noFill/>
        </p:spPr>
        <p:txBody>
          <a:bodyPr lIns="274320" rIns="274320" anchor="ctr" anchorCtr="0">
            <a:noAutofit/>
          </a:bodyPr>
          <a:lstStyle>
            <a:lvl1pPr marL="0" indent="0" algn="r">
              <a:lnSpc>
                <a:spcPct val="90000"/>
              </a:lnSpc>
              <a:spcAft>
                <a:spcPts val="600"/>
              </a:spcAft>
              <a:buNone/>
              <a:defRPr sz="1600">
                <a:solidFill>
                  <a:schemeClr val="tx2"/>
                </a:solidFill>
              </a:defRPr>
            </a:lvl1pPr>
          </a:lstStyle>
          <a:p>
            <a:r>
              <a:rPr lang="en-US" dirty="0">
                <a:latin typeface="Arial" panose="020B0604020202020204" pitchFamily="34" charset="0"/>
                <a:cs typeface="Arial" panose="020B0604020202020204" pitchFamily="34" charset="0"/>
              </a:rPr>
              <a:t>Less is more. Especially when it comes to words. Use a photo to tell your story whenever possible.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there are only a few key points, don’t use bullets. Use strong statements to make your point.</a:t>
            </a:r>
          </a:p>
          <a:p>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FFC845-DC85-A842-9A8D-CE2A41D22BAA}"/>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icture Placeholder 15">
            <a:extLst>
              <a:ext uri="{FF2B5EF4-FFF2-40B4-BE49-F238E27FC236}">
                <a16:creationId xmlns:a16="http://schemas.microsoft.com/office/drawing/2014/main" id="{4F0CDFA9-407B-6841-9BCF-46975D310502}"/>
              </a:ext>
            </a:extLst>
          </p:cNvPr>
          <p:cNvSpPr>
            <a:spLocks noGrp="1"/>
          </p:cNvSpPr>
          <p:nvPr>
            <p:ph type="pic" sz="quarter" idx="10"/>
          </p:nvPr>
        </p:nvSpPr>
        <p:spPr>
          <a:xfrm>
            <a:off x="5959324" y="1221279"/>
            <a:ext cx="6020013" cy="5251269"/>
          </a:xfrm>
        </p:spPr>
        <p:txBody>
          <a:bodyPr/>
          <a:lstStyle/>
          <a:p>
            <a:r>
              <a:rPr lang="en-US"/>
              <a:t>Click icon to add picture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4" name="Date Placeholder 3"/>
          <p:cNvSpPr>
            <a:spLocks noGrp="1"/>
          </p:cNvSpPr>
          <p:nvPr>
            <p:ph type="dt" sz="half" idx="13"/>
          </p:nvPr>
        </p:nvSpPr>
        <p:spPr/>
        <p:txBody>
          <a:bodyPr/>
          <a:lstStyle/>
          <a:p>
            <a:r>
              <a:rPr lang="en-US"/>
              <a:t>1/9/2020 File name here</a:t>
            </a:r>
            <a:endParaRPr lang="en-US" dirty="0"/>
          </a:p>
        </p:txBody>
      </p:sp>
      <p:sp>
        <p:nvSpPr>
          <p:cNvPr id="6" name="Slide Number Placeholder 5"/>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170582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Small Amount of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8449" y="1163147"/>
            <a:ext cx="11771927" cy="5030949"/>
          </a:xfrm>
          <a:solidFill>
            <a:schemeClr val="tx1"/>
          </a:solidFill>
        </p:spPr>
        <p:txBody>
          <a:bodyPr lIns="274320" rIns="274320" anchor="ctr">
            <a:noAutofit/>
          </a:bodyPr>
          <a:lstStyle>
            <a:lvl1pPr marL="0" indent="0" algn="ctr">
              <a:lnSpc>
                <a:spcPct val="90000"/>
              </a:lnSpc>
              <a:spcAft>
                <a:spcPts val="1800"/>
              </a:spcAft>
              <a:buNone/>
              <a:defRPr sz="3000">
                <a:solidFill>
                  <a:schemeClr val="bg1"/>
                </a:solidFill>
              </a:defRPr>
            </a:lvl1pPr>
            <a:lvl2pPr marL="308582" indent="0">
              <a:buNone/>
              <a:defRPr sz="1350">
                <a:solidFill>
                  <a:schemeClr val="tx1">
                    <a:tint val="75000"/>
                  </a:schemeClr>
                </a:solidFill>
              </a:defRPr>
            </a:lvl2pPr>
            <a:lvl3pPr marL="617162" indent="0">
              <a:buNone/>
              <a:defRPr sz="1215">
                <a:solidFill>
                  <a:schemeClr val="tx1">
                    <a:tint val="75000"/>
                  </a:schemeClr>
                </a:solidFill>
              </a:defRPr>
            </a:lvl3pPr>
            <a:lvl4pPr marL="925742" indent="0">
              <a:buNone/>
              <a:defRPr sz="1080">
                <a:solidFill>
                  <a:schemeClr val="tx1">
                    <a:tint val="75000"/>
                  </a:schemeClr>
                </a:solidFill>
              </a:defRPr>
            </a:lvl4pPr>
            <a:lvl5pPr marL="1234325" indent="0">
              <a:buNone/>
              <a:defRPr sz="1080">
                <a:solidFill>
                  <a:schemeClr val="tx1">
                    <a:tint val="75000"/>
                  </a:schemeClr>
                </a:solidFill>
              </a:defRPr>
            </a:lvl5pPr>
            <a:lvl6pPr marL="1542905" indent="0">
              <a:buNone/>
              <a:defRPr sz="1080">
                <a:solidFill>
                  <a:schemeClr val="tx1">
                    <a:tint val="75000"/>
                  </a:schemeClr>
                </a:solidFill>
              </a:defRPr>
            </a:lvl6pPr>
            <a:lvl7pPr marL="1851484" indent="0">
              <a:buNone/>
              <a:defRPr sz="1080">
                <a:solidFill>
                  <a:schemeClr val="tx1">
                    <a:tint val="75000"/>
                  </a:schemeClr>
                </a:solidFill>
              </a:defRPr>
            </a:lvl7pPr>
            <a:lvl8pPr marL="2160065" indent="0">
              <a:buNone/>
              <a:defRPr sz="1080">
                <a:solidFill>
                  <a:schemeClr val="tx1">
                    <a:tint val="75000"/>
                  </a:schemeClr>
                </a:solidFill>
              </a:defRPr>
            </a:lvl8pPr>
            <a:lvl9pPr marL="2468646" indent="0">
              <a:buNone/>
              <a:defRPr sz="1080">
                <a:solidFill>
                  <a:schemeClr val="tx1">
                    <a:tint val="75000"/>
                  </a:schemeClr>
                </a:solidFill>
              </a:defRPr>
            </a:lvl9pPr>
          </a:lstStyle>
          <a:p>
            <a:r>
              <a:rPr lang="en-US" dirty="0"/>
              <a:t>Sometimes, all you need on a slide is one,</a:t>
            </a:r>
            <a:br>
              <a:rPr lang="en-US" dirty="0"/>
            </a:br>
            <a:r>
              <a:rPr lang="en-US" dirty="0"/>
              <a:t>large thought.</a:t>
            </a:r>
          </a:p>
          <a:p>
            <a:r>
              <a:rPr lang="en-US" dirty="0"/>
              <a:t>Use Arial 30pt. Center text in box.</a:t>
            </a:r>
          </a:p>
        </p:txBody>
      </p:sp>
      <p:sp>
        <p:nvSpPr>
          <p:cNvPr id="16" name="Title 1">
            <a:extLst>
              <a:ext uri="{FF2B5EF4-FFF2-40B4-BE49-F238E27FC236}">
                <a16:creationId xmlns:a16="http://schemas.microsoft.com/office/drawing/2014/main" id="{35E095C2-C635-DA4D-ABA6-B9EFFB7DB553}"/>
              </a:ext>
            </a:extLst>
          </p:cNvPr>
          <p:cNvSpPr>
            <a:spLocks noGrp="1"/>
          </p:cNvSpPr>
          <p:nvPr>
            <p:ph type="title" hasCustomPrompt="1"/>
          </p:nvPr>
        </p:nvSpPr>
        <p:spPr>
          <a:xfrm>
            <a:off x="453303" y="140681"/>
            <a:ext cx="9602477" cy="921715"/>
          </a:xfrm>
        </p:spPr>
        <p:txBody>
          <a:bodyPr anchor="b">
            <a:noAutofit/>
          </a:bodyPr>
          <a:lstStyle>
            <a:lvl1pPr>
              <a:defRPr sz="2400"/>
            </a:lvl1pPr>
          </a:lstStyle>
          <a:p>
            <a:r>
              <a:rPr lang="en-US" dirty="0"/>
              <a:t>Main H Font: Arial Bold 24pt.</a:t>
            </a:r>
          </a:p>
        </p:txBody>
      </p:sp>
      <p:cxnSp>
        <p:nvCxnSpPr>
          <p:cNvPr id="19" name="Straight Connector 18">
            <a:extLst>
              <a:ext uri="{FF2B5EF4-FFF2-40B4-BE49-F238E27FC236}">
                <a16:creationId xmlns:a16="http://schemas.microsoft.com/office/drawing/2014/main" id="{DC908801-D684-B641-8FDA-B4980972C65F}"/>
              </a:ext>
            </a:extLst>
          </p:cNvPr>
          <p:cNvCxnSpPr>
            <a:cxnSpLocks/>
          </p:cNvCxnSpPr>
          <p:nvPr userDrawn="1"/>
        </p:nvCxnSpPr>
        <p:spPr>
          <a:xfrm>
            <a:off x="208450" y="1061931"/>
            <a:ext cx="117719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95830" y="193764"/>
            <a:ext cx="1584547" cy="348840"/>
          </a:xfrm>
          <a:prstGeom prst="rect">
            <a:avLst/>
          </a:prstGeom>
        </p:spPr>
      </p:pic>
      <p:sp>
        <p:nvSpPr>
          <p:cNvPr id="2" name="Date Placeholder 1"/>
          <p:cNvSpPr>
            <a:spLocks noGrp="1"/>
          </p:cNvSpPr>
          <p:nvPr>
            <p:ph type="dt" sz="half" idx="13"/>
          </p:nvPr>
        </p:nvSpPr>
        <p:spPr/>
        <p:txBody>
          <a:bodyPr/>
          <a:lstStyle/>
          <a:p>
            <a:r>
              <a:rPr lang="en-US"/>
              <a:t>1/9/2020 File name here</a:t>
            </a:r>
            <a:endParaRPr lang="en-US" dirty="0"/>
          </a:p>
        </p:txBody>
      </p:sp>
      <p:sp>
        <p:nvSpPr>
          <p:cNvPr id="5" name="Slide Number Placeholder 4"/>
          <p:cNvSpPr>
            <a:spLocks noGrp="1"/>
          </p:cNvSpPr>
          <p:nvPr>
            <p:ph type="sldNum" sz="quarter" idx="15"/>
          </p:nvPr>
        </p:nvSpPr>
        <p:spPr/>
        <p:txBody>
          <a:bodyPr/>
          <a:lstStyle/>
          <a:p>
            <a:fld id="{32A2F39E-E4DB-494E-AB40-38356C65078C}" type="slidenum">
              <a:rPr lang="en-US" smtClean="0"/>
              <a:pPr/>
              <a:t>‹#›</a:t>
            </a:fld>
            <a:endParaRPr lang="en-US" dirty="0"/>
          </a:p>
        </p:txBody>
      </p:sp>
    </p:spTree>
    <p:extLst>
      <p:ext uri="{BB962C8B-B14F-4D97-AF65-F5344CB8AC3E}">
        <p14:creationId xmlns:p14="http://schemas.microsoft.com/office/powerpoint/2010/main" val="22337840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365125"/>
            <a:ext cx="8133433"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7982" y="1825629"/>
            <a:ext cx="10512862"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
            <a:extLst>
              <a:ext uri="{FF2B5EF4-FFF2-40B4-BE49-F238E27FC236}">
                <a16:creationId xmlns:a16="http://schemas.microsoft.com/office/drawing/2014/main" id="{3886CE9E-EB04-DC49-B621-EC8CE09B64E2}"/>
              </a:ext>
            </a:extLst>
          </p:cNvPr>
          <p:cNvSpPr>
            <a:spLocks noGrp="1"/>
          </p:cNvSpPr>
          <p:nvPr>
            <p:ph type="sldNum" sz="quarter" idx="4"/>
          </p:nvPr>
        </p:nvSpPr>
        <p:spPr>
          <a:xfrm>
            <a:off x="262945" y="6472548"/>
            <a:ext cx="535634" cy="365125"/>
          </a:xfrm>
          <a:prstGeom prst="rect">
            <a:avLst/>
          </a:prstGeom>
        </p:spPr>
        <p:txBody>
          <a:bodyPr anchor="ctr" anchorCtr="0"/>
          <a:lstStyle>
            <a:lvl1pPr>
              <a:defRPr sz="900">
                <a:solidFill>
                  <a:schemeClr val="tx2">
                    <a:lumMod val="50000"/>
                    <a:lumOff val="50000"/>
                  </a:schemeClr>
                </a:solidFill>
              </a:defRPr>
            </a:lvl1pPr>
          </a:lstStyle>
          <a:p>
            <a:fld id="{32A2F39E-E4DB-494E-AB40-38356C65078C}" type="slidenum">
              <a:rPr lang="en-US" smtClean="0"/>
              <a:pPr/>
              <a:t>‹#›</a:t>
            </a:fld>
            <a:endParaRPr lang="en-US" dirty="0"/>
          </a:p>
        </p:txBody>
      </p:sp>
      <p:sp>
        <p:nvSpPr>
          <p:cNvPr id="8" name="Date Placeholder 3"/>
          <p:cNvSpPr>
            <a:spLocks noGrp="1"/>
          </p:cNvSpPr>
          <p:nvPr>
            <p:ph type="dt" sz="half" idx="2"/>
          </p:nvPr>
        </p:nvSpPr>
        <p:spPr>
          <a:xfrm>
            <a:off x="812588" y="6472549"/>
            <a:ext cx="2742486" cy="366183"/>
          </a:xfrm>
          <a:prstGeom prst="rect">
            <a:avLst/>
          </a:prstGeom>
        </p:spPr>
        <p:txBody>
          <a:bodyPr vert="horz" lIns="91440" tIns="45720" rIns="91440" bIns="45720" rtlCol="0" anchor="ctr"/>
          <a:lstStyle>
            <a:lvl1pPr algn="l">
              <a:defRPr sz="700">
                <a:solidFill>
                  <a:schemeClr val="tx2">
                    <a:lumMod val="50000"/>
                    <a:lumOff val="50000"/>
                  </a:schemeClr>
                </a:solidFill>
              </a:defRPr>
            </a:lvl1pPr>
          </a:lstStyle>
          <a:p>
            <a:r>
              <a:rPr lang="en-US"/>
              <a:t>1/9/2020 File name here</a:t>
            </a:r>
            <a:endParaRPr lang="en-US" dirty="0"/>
          </a:p>
        </p:txBody>
      </p:sp>
    </p:spTree>
    <p:extLst>
      <p:ext uri="{BB962C8B-B14F-4D97-AF65-F5344CB8AC3E}">
        <p14:creationId xmlns:p14="http://schemas.microsoft.com/office/powerpoint/2010/main" val="800378921"/>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733" r:id="rId3"/>
    <p:sldLayoutId id="2147483737" r:id="rId4"/>
    <p:sldLayoutId id="2147483696" r:id="rId5"/>
    <p:sldLayoutId id="2147483736" r:id="rId6"/>
    <p:sldLayoutId id="2147483664" r:id="rId7"/>
    <p:sldLayoutId id="2147483731" r:id="rId8"/>
    <p:sldLayoutId id="2147483663" r:id="rId9"/>
    <p:sldLayoutId id="2147483732" r:id="rId10"/>
    <p:sldLayoutId id="2147483683" r:id="rId11"/>
    <p:sldLayoutId id="2147483680" r:id="rId12"/>
    <p:sldLayoutId id="2147483700" r:id="rId13"/>
    <p:sldLayoutId id="2147483734" r:id="rId14"/>
    <p:sldLayoutId id="2147483729" r:id="rId15"/>
    <p:sldLayoutId id="2147483744" r:id="rId16"/>
  </p:sldLayoutIdLst>
  <p:hf hdr="0" dt="0"/>
  <p:txStyles>
    <p:titleStyle>
      <a:lvl1pPr algn="l" defTabSz="617162" rtl="0" eaLnBrk="1" latinLnBrk="0" hangingPunct="1">
        <a:lnSpc>
          <a:spcPct val="90000"/>
        </a:lnSpc>
        <a:spcBef>
          <a:spcPct val="0"/>
        </a:spcBef>
        <a:buNone/>
        <a:defRPr sz="3200" b="1" kern="1200">
          <a:solidFill>
            <a:srgbClr val="00269A"/>
          </a:solidFill>
          <a:latin typeface="+mj-lt"/>
          <a:ea typeface="+mj-ea"/>
          <a:cs typeface="+mj-cs"/>
        </a:defRPr>
      </a:lvl1pPr>
    </p:titleStyle>
    <p:bodyStyle>
      <a:lvl1pPr marL="154289" indent="-154289" algn="l" defTabSz="617162" rtl="0" eaLnBrk="1" latinLnBrk="0" hangingPunct="1">
        <a:lnSpc>
          <a:spcPct val="95000"/>
        </a:lnSpc>
        <a:spcBef>
          <a:spcPts val="600"/>
        </a:spcBef>
        <a:spcAft>
          <a:spcPts val="0"/>
        </a:spcAft>
        <a:buFont typeface="Arial" panose="020B0604020202020204" pitchFamily="34" charset="0"/>
        <a:buChar char="•"/>
        <a:defRPr sz="1800" kern="1200">
          <a:solidFill>
            <a:schemeClr val="tx2"/>
          </a:solidFill>
          <a:latin typeface="+mn-lt"/>
          <a:ea typeface="+mn-ea"/>
          <a:cs typeface="+mn-cs"/>
        </a:defRPr>
      </a:lvl1pPr>
      <a:lvl2pPr marL="462872" indent="-154289" algn="l" defTabSz="617162" rtl="0" eaLnBrk="1" latinLnBrk="0" hangingPunct="1">
        <a:lnSpc>
          <a:spcPct val="95000"/>
        </a:lnSpc>
        <a:spcBef>
          <a:spcPts val="500"/>
        </a:spcBef>
        <a:spcAft>
          <a:spcPts val="0"/>
        </a:spcAft>
        <a:buFont typeface="Arial" panose="020B0604020202020204" pitchFamily="34" charset="0"/>
        <a:buChar char="–"/>
        <a:defRPr sz="1600" kern="1200">
          <a:solidFill>
            <a:schemeClr val="tx2"/>
          </a:solidFill>
          <a:latin typeface="+mn-lt"/>
          <a:ea typeface="+mn-ea"/>
          <a:cs typeface="+mn-cs"/>
        </a:defRPr>
      </a:lvl2pPr>
      <a:lvl3pPr marL="771451"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3pPr>
      <a:lvl4pPr marL="1080032"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4pPr>
      <a:lvl5pPr marL="1388615" indent="-154289" algn="l" defTabSz="617162" rtl="0" eaLnBrk="1" latinLnBrk="0" hangingPunct="1">
        <a:lnSpc>
          <a:spcPct val="95000"/>
        </a:lnSpc>
        <a:spcBef>
          <a:spcPts val="600"/>
        </a:spcBef>
        <a:spcAft>
          <a:spcPts val="0"/>
        </a:spcAft>
        <a:buFont typeface="Arial" panose="020B0604020202020204" pitchFamily="34" charset="0"/>
        <a:buChar char="•"/>
        <a:defRPr sz="1400" kern="1200">
          <a:solidFill>
            <a:schemeClr val="tx2"/>
          </a:solidFill>
          <a:latin typeface="+mn-lt"/>
          <a:ea typeface="+mn-ea"/>
          <a:cs typeface="+mn-cs"/>
        </a:defRPr>
      </a:lvl5pPr>
      <a:lvl6pPr marL="1697192"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77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35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937"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162" rtl="0" eaLnBrk="1" latinLnBrk="0" hangingPunct="1">
        <a:defRPr sz="1215" kern="1200">
          <a:solidFill>
            <a:schemeClr val="tx1"/>
          </a:solidFill>
          <a:latin typeface="+mn-lt"/>
          <a:ea typeface="+mn-ea"/>
          <a:cs typeface="+mn-cs"/>
        </a:defRPr>
      </a:lvl1pPr>
      <a:lvl2pPr marL="308582" algn="l" defTabSz="617162" rtl="0" eaLnBrk="1" latinLnBrk="0" hangingPunct="1">
        <a:defRPr sz="1215" kern="1200">
          <a:solidFill>
            <a:schemeClr val="tx1"/>
          </a:solidFill>
          <a:latin typeface="+mn-lt"/>
          <a:ea typeface="+mn-ea"/>
          <a:cs typeface="+mn-cs"/>
        </a:defRPr>
      </a:lvl2pPr>
      <a:lvl3pPr marL="617162" algn="l" defTabSz="617162" rtl="0" eaLnBrk="1" latinLnBrk="0" hangingPunct="1">
        <a:defRPr sz="1215" kern="1200">
          <a:solidFill>
            <a:schemeClr val="tx1"/>
          </a:solidFill>
          <a:latin typeface="+mn-lt"/>
          <a:ea typeface="+mn-ea"/>
          <a:cs typeface="+mn-cs"/>
        </a:defRPr>
      </a:lvl3pPr>
      <a:lvl4pPr marL="925742" algn="l" defTabSz="617162" rtl="0" eaLnBrk="1" latinLnBrk="0" hangingPunct="1">
        <a:defRPr sz="1215" kern="1200">
          <a:solidFill>
            <a:schemeClr val="tx1"/>
          </a:solidFill>
          <a:latin typeface="+mn-lt"/>
          <a:ea typeface="+mn-ea"/>
          <a:cs typeface="+mn-cs"/>
        </a:defRPr>
      </a:lvl4pPr>
      <a:lvl5pPr marL="1234325" algn="l" defTabSz="617162" rtl="0" eaLnBrk="1" latinLnBrk="0" hangingPunct="1">
        <a:defRPr sz="1215" kern="1200">
          <a:solidFill>
            <a:schemeClr val="tx1"/>
          </a:solidFill>
          <a:latin typeface="+mn-lt"/>
          <a:ea typeface="+mn-ea"/>
          <a:cs typeface="+mn-cs"/>
        </a:defRPr>
      </a:lvl5pPr>
      <a:lvl6pPr marL="1542905" algn="l" defTabSz="617162" rtl="0" eaLnBrk="1" latinLnBrk="0" hangingPunct="1">
        <a:defRPr sz="1215" kern="1200">
          <a:solidFill>
            <a:schemeClr val="tx1"/>
          </a:solidFill>
          <a:latin typeface="+mn-lt"/>
          <a:ea typeface="+mn-ea"/>
          <a:cs typeface="+mn-cs"/>
        </a:defRPr>
      </a:lvl6pPr>
      <a:lvl7pPr marL="1851484" algn="l" defTabSz="617162" rtl="0" eaLnBrk="1" latinLnBrk="0" hangingPunct="1">
        <a:defRPr sz="1215" kern="1200">
          <a:solidFill>
            <a:schemeClr val="tx1"/>
          </a:solidFill>
          <a:latin typeface="+mn-lt"/>
          <a:ea typeface="+mn-ea"/>
          <a:cs typeface="+mn-cs"/>
        </a:defRPr>
      </a:lvl7pPr>
      <a:lvl8pPr marL="2160065" algn="l" defTabSz="617162" rtl="0" eaLnBrk="1" latinLnBrk="0" hangingPunct="1">
        <a:defRPr sz="1215" kern="1200">
          <a:solidFill>
            <a:schemeClr val="tx1"/>
          </a:solidFill>
          <a:latin typeface="+mn-lt"/>
          <a:ea typeface="+mn-ea"/>
          <a:cs typeface="+mn-cs"/>
        </a:defRPr>
      </a:lvl8pPr>
      <a:lvl9pPr marL="2468646" algn="l" defTabSz="617162"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365125"/>
            <a:ext cx="813343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9"/>
            <a:ext cx="10512862"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D3575F98-D1F6-0C4D-8B66-1F493D1F33C1}"/>
              </a:ext>
            </a:extLst>
          </p:cNvPr>
          <p:cNvSpPr>
            <a:spLocks noGrp="1"/>
          </p:cNvSpPr>
          <p:nvPr>
            <p:ph type="ftr" sz="quarter" idx="3"/>
          </p:nvPr>
        </p:nvSpPr>
        <p:spPr>
          <a:xfrm>
            <a:off x="8300590" y="6655640"/>
            <a:ext cx="3808960" cy="213333"/>
          </a:xfrm>
          <a:prstGeom prst="rect">
            <a:avLst/>
          </a:prstGeom>
        </p:spPr>
        <p:txBody>
          <a:bodyPr vert="horz" lIns="91440" tIns="45720" rIns="91440" bIns="45720" rtlCol="0" anchor="ctr"/>
          <a:lstStyle>
            <a:lvl1pPr algn="r">
              <a:defRPr sz="800">
                <a:solidFill>
                  <a:srgbClr val="FF0000"/>
                </a:solidFill>
                <a:latin typeface="Arial" panose="020B0604020202020204" pitchFamily="34" charset="0"/>
                <a:cs typeface="Arial" panose="020B0604020202020204" pitchFamily="34" charset="0"/>
              </a:defRPr>
            </a:lvl1pPr>
          </a:lstStyle>
          <a:p>
            <a:r>
              <a:rPr lang="en-US" kern="0"/>
              <a:t>Northrop Grumman Proprietary Level I</a:t>
            </a:r>
            <a:endParaRPr lang="en-US" dirty="0"/>
          </a:p>
        </p:txBody>
      </p:sp>
      <p:sp>
        <p:nvSpPr>
          <p:cNvPr id="12" name="Slide Number Placeholder 1">
            <a:extLst>
              <a:ext uri="{FF2B5EF4-FFF2-40B4-BE49-F238E27FC236}">
                <a16:creationId xmlns:a16="http://schemas.microsoft.com/office/drawing/2014/main" id="{7F252750-81FB-EA46-95AF-4A0663508A7D}"/>
              </a:ext>
            </a:extLst>
          </p:cNvPr>
          <p:cNvSpPr>
            <a:spLocks noGrp="1"/>
          </p:cNvSpPr>
          <p:nvPr>
            <p:ph type="sldNum" sz="quarter" idx="4"/>
          </p:nvPr>
        </p:nvSpPr>
        <p:spPr>
          <a:xfrm>
            <a:off x="262945" y="6356376"/>
            <a:ext cx="2742486" cy="365125"/>
          </a:xfrm>
          <a:prstGeom prst="rect">
            <a:avLst/>
          </a:prstGeom>
        </p:spPr>
        <p:txBody>
          <a:bodyPr/>
          <a:lstStyle>
            <a:lvl1pPr>
              <a:defRPr sz="1200">
                <a:solidFill>
                  <a:schemeClr val="bg1">
                    <a:lumMod val="50000"/>
                  </a:schemeClr>
                </a:solidFill>
              </a:defRPr>
            </a:lvl1pPr>
          </a:lstStyle>
          <a:p>
            <a:fld id="{32A2F39E-E4DB-494E-AB40-38356C65078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068088257"/>
      </p:ext>
    </p:extLst>
  </p:cSld>
  <p:clrMap bg1="lt1" tx1="dk1" bg2="lt2" tx2="dk2" accent1="accent1" accent2="accent2" accent3="accent3" accent4="accent4" accent5="accent5" accent6="accent6" hlink="hlink" folHlink="folHlink"/>
  <p:sldLayoutIdLst>
    <p:sldLayoutId id="2147483741" r:id="rId1"/>
  </p:sldLayoutIdLst>
  <p:hf hdr="0" dt="0"/>
  <p:txStyles>
    <p:titleStyle>
      <a:lvl1pPr algn="l" defTabSz="822657" rtl="0" eaLnBrk="1" latinLnBrk="0" hangingPunct="1">
        <a:lnSpc>
          <a:spcPct val="90000"/>
        </a:lnSpc>
        <a:spcBef>
          <a:spcPct val="0"/>
        </a:spcBef>
        <a:buNone/>
        <a:defRPr sz="4266" b="1" kern="1200">
          <a:solidFill>
            <a:srgbClr val="00269A"/>
          </a:solidFill>
          <a:latin typeface="+mj-lt"/>
          <a:ea typeface="+mj-ea"/>
          <a:cs typeface="+mj-cs"/>
        </a:defRPr>
      </a:lvl1pPr>
    </p:titleStyle>
    <p:bodyStyle>
      <a:lvl1pPr marL="205663" indent="-205663" algn="l" defTabSz="822657" rtl="0" eaLnBrk="1" latinLnBrk="0" hangingPunct="1">
        <a:lnSpc>
          <a:spcPct val="90000"/>
        </a:lnSpc>
        <a:spcBef>
          <a:spcPts val="900"/>
        </a:spcBef>
        <a:buFont typeface="Arial" panose="020B0604020202020204" pitchFamily="34" charset="0"/>
        <a:buChar char="•"/>
        <a:defRPr sz="2666" kern="1200">
          <a:solidFill>
            <a:schemeClr val="tx2"/>
          </a:solidFill>
          <a:latin typeface="+mn-lt"/>
          <a:ea typeface="+mn-ea"/>
          <a:cs typeface="+mn-cs"/>
        </a:defRPr>
      </a:lvl1pPr>
      <a:lvl2pPr marL="616992" indent="-205663" algn="l" defTabSz="822657" rtl="0" eaLnBrk="1" latinLnBrk="0" hangingPunct="1">
        <a:lnSpc>
          <a:spcPct val="90000"/>
        </a:lnSpc>
        <a:spcBef>
          <a:spcPts val="449"/>
        </a:spcBef>
        <a:buFont typeface="Arial" panose="020B0604020202020204" pitchFamily="34" charset="0"/>
        <a:buChar char="•"/>
        <a:defRPr sz="2399" kern="1200">
          <a:solidFill>
            <a:schemeClr val="tx2"/>
          </a:solidFill>
          <a:latin typeface="+mn-lt"/>
          <a:ea typeface="+mn-ea"/>
          <a:cs typeface="+mn-cs"/>
        </a:defRPr>
      </a:lvl2pPr>
      <a:lvl3pPr marL="1028319" indent="-205663" algn="l" defTabSz="822657" rtl="0" eaLnBrk="1" latinLnBrk="0" hangingPunct="1">
        <a:lnSpc>
          <a:spcPct val="90000"/>
        </a:lnSpc>
        <a:spcBef>
          <a:spcPts val="449"/>
        </a:spcBef>
        <a:buFont typeface="Arial" panose="020B0604020202020204" pitchFamily="34" charset="0"/>
        <a:buChar char="•"/>
        <a:defRPr sz="1866" kern="1200">
          <a:solidFill>
            <a:schemeClr val="tx2"/>
          </a:solidFill>
          <a:latin typeface="+mn-lt"/>
          <a:ea typeface="+mn-ea"/>
          <a:cs typeface="+mn-cs"/>
        </a:defRPr>
      </a:lvl3pPr>
      <a:lvl4pPr marL="1439647" indent="-205663" algn="l" defTabSz="822657" rtl="0" eaLnBrk="1" latinLnBrk="0" hangingPunct="1">
        <a:lnSpc>
          <a:spcPct val="90000"/>
        </a:lnSpc>
        <a:spcBef>
          <a:spcPts val="449"/>
        </a:spcBef>
        <a:buFont typeface="Arial" panose="020B0604020202020204" pitchFamily="34" charset="0"/>
        <a:buChar char="•"/>
        <a:defRPr sz="1866" kern="1200">
          <a:solidFill>
            <a:schemeClr val="tx2"/>
          </a:solidFill>
          <a:latin typeface="+mn-lt"/>
          <a:ea typeface="+mn-ea"/>
          <a:cs typeface="+mn-cs"/>
        </a:defRPr>
      </a:lvl4pPr>
      <a:lvl5pPr marL="1850977" indent="-205663" algn="l" defTabSz="822657" rtl="0" eaLnBrk="1" latinLnBrk="0" hangingPunct="1">
        <a:lnSpc>
          <a:spcPct val="90000"/>
        </a:lnSpc>
        <a:spcBef>
          <a:spcPts val="449"/>
        </a:spcBef>
        <a:buFont typeface="Arial" panose="020B0604020202020204" pitchFamily="34" charset="0"/>
        <a:buChar char="•"/>
        <a:defRPr sz="1866" kern="1200">
          <a:solidFill>
            <a:schemeClr val="tx2"/>
          </a:solidFill>
          <a:latin typeface="+mn-lt"/>
          <a:ea typeface="+mn-ea"/>
          <a:cs typeface="+mn-cs"/>
        </a:defRPr>
      </a:lvl5pPr>
      <a:lvl6pPr marL="2262301"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6pPr>
      <a:lvl7pPr marL="2673631"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7pPr>
      <a:lvl8pPr marL="3084959"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8pPr>
      <a:lvl9pPr marL="3496288"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657" rtl="0" eaLnBrk="1" latinLnBrk="0" hangingPunct="1">
        <a:defRPr sz="1620" kern="1200">
          <a:solidFill>
            <a:schemeClr val="tx1"/>
          </a:solidFill>
          <a:latin typeface="+mn-lt"/>
          <a:ea typeface="+mn-ea"/>
          <a:cs typeface="+mn-cs"/>
        </a:defRPr>
      </a:lvl1pPr>
      <a:lvl2pPr marL="411329" algn="l" defTabSz="822657" rtl="0" eaLnBrk="1" latinLnBrk="0" hangingPunct="1">
        <a:defRPr sz="1620" kern="1200">
          <a:solidFill>
            <a:schemeClr val="tx1"/>
          </a:solidFill>
          <a:latin typeface="+mn-lt"/>
          <a:ea typeface="+mn-ea"/>
          <a:cs typeface="+mn-cs"/>
        </a:defRPr>
      </a:lvl2pPr>
      <a:lvl3pPr marL="822657" algn="l" defTabSz="822657" rtl="0" eaLnBrk="1" latinLnBrk="0" hangingPunct="1">
        <a:defRPr sz="1620" kern="1200">
          <a:solidFill>
            <a:schemeClr val="tx1"/>
          </a:solidFill>
          <a:latin typeface="+mn-lt"/>
          <a:ea typeface="+mn-ea"/>
          <a:cs typeface="+mn-cs"/>
        </a:defRPr>
      </a:lvl3pPr>
      <a:lvl4pPr marL="1233983" algn="l" defTabSz="822657" rtl="0" eaLnBrk="1" latinLnBrk="0" hangingPunct="1">
        <a:defRPr sz="1620" kern="1200">
          <a:solidFill>
            <a:schemeClr val="tx1"/>
          </a:solidFill>
          <a:latin typeface="+mn-lt"/>
          <a:ea typeface="+mn-ea"/>
          <a:cs typeface="+mn-cs"/>
        </a:defRPr>
      </a:lvl4pPr>
      <a:lvl5pPr marL="1645315" algn="l" defTabSz="822657" rtl="0" eaLnBrk="1" latinLnBrk="0" hangingPunct="1">
        <a:defRPr sz="1620" kern="1200">
          <a:solidFill>
            <a:schemeClr val="tx1"/>
          </a:solidFill>
          <a:latin typeface="+mn-lt"/>
          <a:ea typeface="+mn-ea"/>
          <a:cs typeface="+mn-cs"/>
        </a:defRPr>
      </a:lvl5pPr>
      <a:lvl6pPr marL="2056640" algn="l" defTabSz="822657" rtl="0" eaLnBrk="1" latinLnBrk="0" hangingPunct="1">
        <a:defRPr sz="1620" kern="1200">
          <a:solidFill>
            <a:schemeClr val="tx1"/>
          </a:solidFill>
          <a:latin typeface="+mn-lt"/>
          <a:ea typeface="+mn-ea"/>
          <a:cs typeface="+mn-cs"/>
        </a:defRPr>
      </a:lvl6pPr>
      <a:lvl7pPr marL="2467967" algn="l" defTabSz="822657" rtl="0" eaLnBrk="1" latinLnBrk="0" hangingPunct="1">
        <a:defRPr sz="1620" kern="1200">
          <a:solidFill>
            <a:schemeClr val="tx1"/>
          </a:solidFill>
          <a:latin typeface="+mn-lt"/>
          <a:ea typeface="+mn-ea"/>
          <a:cs typeface="+mn-cs"/>
        </a:defRPr>
      </a:lvl7pPr>
      <a:lvl8pPr marL="2879295" algn="l" defTabSz="822657" rtl="0" eaLnBrk="1" latinLnBrk="0" hangingPunct="1">
        <a:defRPr sz="1620" kern="1200">
          <a:solidFill>
            <a:schemeClr val="tx1"/>
          </a:solidFill>
          <a:latin typeface="+mn-lt"/>
          <a:ea typeface="+mn-ea"/>
          <a:cs typeface="+mn-cs"/>
        </a:defRPr>
      </a:lvl8pPr>
      <a:lvl9pPr marL="3290624" algn="l" defTabSz="822657"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5" y="365125"/>
            <a:ext cx="813343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982" y="1825629"/>
            <a:ext cx="10512862"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D3575F98-D1F6-0C4D-8B66-1F493D1F33C1}"/>
              </a:ext>
            </a:extLst>
          </p:cNvPr>
          <p:cNvSpPr>
            <a:spLocks noGrp="1"/>
          </p:cNvSpPr>
          <p:nvPr>
            <p:ph type="ftr" sz="quarter" idx="3"/>
          </p:nvPr>
        </p:nvSpPr>
        <p:spPr>
          <a:xfrm>
            <a:off x="8300590" y="6655640"/>
            <a:ext cx="3808960" cy="213333"/>
          </a:xfrm>
          <a:prstGeom prst="rect">
            <a:avLst/>
          </a:prstGeom>
        </p:spPr>
        <p:txBody>
          <a:bodyPr vert="horz" lIns="91440" tIns="45720" rIns="91440" bIns="45720" rtlCol="0" anchor="ctr"/>
          <a:lstStyle>
            <a:lvl1pPr algn="r">
              <a:defRPr sz="800">
                <a:solidFill>
                  <a:srgbClr val="FF0000"/>
                </a:solidFill>
                <a:latin typeface="Arial" panose="020B0604020202020204" pitchFamily="34" charset="0"/>
                <a:cs typeface="Arial" panose="020B0604020202020204" pitchFamily="34" charset="0"/>
              </a:defRPr>
            </a:lvl1pPr>
          </a:lstStyle>
          <a:p>
            <a:r>
              <a:rPr lang="en-US" kern="0"/>
              <a:t>Northrop Grumman Proprietary Level I</a:t>
            </a:r>
            <a:endParaRPr lang="en-US" dirty="0"/>
          </a:p>
        </p:txBody>
      </p:sp>
      <p:sp>
        <p:nvSpPr>
          <p:cNvPr id="12" name="Slide Number Placeholder 1">
            <a:extLst>
              <a:ext uri="{FF2B5EF4-FFF2-40B4-BE49-F238E27FC236}">
                <a16:creationId xmlns:a16="http://schemas.microsoft.com/office/drawing/2014/main" id="{7F252750-81FB-EA46-95AF-4A0663508A7D}"/>
              </a:ext>
            </a:extLst>
          </p:cNvPr>
          <p:cNvSpPr>
            <a:spLocks noGrp="1"/>
          </p:cNvSpPr>
          <p:nvPr>
            <p:ph type="sldNum" sz="quarter" idx="4"/>
          </p:nvPr>
        </p:nvSpPr>
        <p:spPr>
          <a:xfrm>
            <a:off x="262945" y="6356376"/>
            <a:ext cx="2742486" cy="365125"/>
          </a:xfrm>
          <a:prstGeom prst="rect">
            <a:avLst/>
          </a:prstGeom>
        </p:spPr>
        <p:txBody>
          <a:bodyPr/>
          <a:lstStyle>
            <a:lvl1pPr>
              <a:defRPr sz="1200">
                <a:solidFill>
                  <a:schemeClr val="bg1">
                    <a:lumMod val="50000"/>
                  </a:schemeClr>
                </a:solidFill>
              </a:defRPr>
            </a:lvl1pPr>
          </a:lstStyle>
          <a:p>
            <a:fld id="{32A2F39E-E4DB-494E-AB40-38356C65078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331281302"/>
      </p:ext>
    </p:extLst>
  </p:cSld>
  <p:clrMap bg1="lt1" tx1="dk1" bg2="lt2" tx2="dk2" accent1="accent1" accent2="accent2" accent3="accent3" accent4="accent4" accent5="accent5" accent6="accent6" hlink="hlink" folHlink="folHlink"/>
  <p:sldLayoutIdLst>
    <p:sldLayoutId id="2147483743" r:id="rId1"/>
  </p:sldLayoutIdLst>
  <p:hf hdr="0" dt="0"/>
  <p:txStyles>
    <p:titleStyle>
      <a:lvl1pPr algn="l" defTabSz="822657" rtl="0" eaLnBrk="1" latinLnBrk="0" hangingPunct="1">
        <a:lnSpc>
          <a:spcPct val="90000"/>
        </a:lnSpc>
        <a:spcBef>
          <a:spcPct val="0"/>
        </a:spcBef>
        <a:buNone/>
        <a:defRPr sz="4266" b="1" kern="1200">
          <a:solidFill>
            <a:srgbClr val="00269A"/>
          </a:solidFill>
          <a:latin typeface="+mj-lt"/>
          <a:ea typeface="+mj-ea"/>
          <a:cs typeface="+mj-cs"/>
        </a:defRPr>
      </a:lvl1pPr>
    </p:titleStyle>
    <p:bodyStyle>
      <a:lvl1pPr marL="205663" indent="-205663" algn="l" defTabSz="822657" rtl="0" eaLnBrk="1" latinLnBrk="0" hangingPunct="1">
        <a:lnSpc>
          <a:spcPct val="90000"/>
        </a:lnSpc>
        <a:spcBef>
          <a:spcPts val="900"/>
        </a:spcBef>
        <a:buFont typeface="Arial" panose="020B0604020202020204" pitchFamily="34" charset="0"/>
        <a:buChar char="•"/>
        <a:defRPr sz="2666" kern="1200">
          <a:solidFill>
            <a:schemeClr val="tx2"/>
          </a:solidFill>
          <a:latin typeface="+mn-lt"/>
          <a:ea typeface="+mn-ea"/>
          <a:cs typeface="+mn-cs"/>
        </a:defRPr>
      </a:lvl1pPr>
      <a:lvl2pPr marL="616992" indent="-205663" algn="l" defTabSz="822657" rtl="0" eaLnBrk="1" latinLnBrk="0" hangingPunct="1">
        <a:lnSpc>
          <a:spcPct val="90000"/>
        </a:lnSpc>
        <a:spcBef>
          <a:spcPts val="449"/>
        </a:spcBef>
        <a:buFont typeface="Arial" panose="020B0604020202020204" pitchFamily="34" charset="0"/>
        <a:buChar char="•"/>
        <a:defRPr sz="2399" kern="1200">
          <a:solidFill>
            <a:schemeClr val="tx2"/>
          </a:solidFill>
          <a:latin typeface="+mn-lt"/>
          <a:ea typeface="+mn-ea"/>
          <a:cs typeface="+mn-cs"/>
        </a:defRPr>
      </a:lvl2pPr>
      <a:lvl3pPr marL="1028319" indent="-205663" algn="l" defTabSz="822657" rtl="0" eaLnBrk="1" latinLnBrk="0" hangingPunct="1">
        <a:lnSpc>
          <a:spcPct val="90000"/>
        </a:lnSpc>
        <a:spcBef>
          <a:spcPts val="449"/>
        </a:spcBef>
        <a:buFont typeface="Arial" panose="020B0604020202020204" pitchFamily="34" charset="0"/>
        <a:buChar char="•"/>
        <a:defRPr sz="1866" kern="1200">
          <a:solidFill>
            <a:schemeClr val="tx2"/>
          </a:solidFill>
          <a:latin typeface="+mn-lt"/>
          <a:ea typeface="+mn-ea"/>
          <a:cs typeface="+mn-cs"/>
        </a:defRPr>
      </a:lvl3pPr>
      <a:lvl4pPr marL="1439647" indent="-205663" algn="l" defTabSz="822657" rtl="0" eaLnBrk="1" latinLnBrk="0" hangingPunct="1">
        <a:lnSpc>
          <a:spcPct val="90000"/>
        </a:lnSpc>
        <a:spcBef>
          <a:spcPts val="449"/>
        </a:spcBef>
        <a:buFont typeface="Arial" panose="020B0604020202020204" pitchFamily="34" charset="0"/>
        <a:buChar char="•"/>
        <a:defRPr sz="1866" kern="1200">
          <a:solidFill>
            <a:schemeClr val="tx2"/>
          </a:solidFill>
          <a:latin typeface="+mn-lt"/>
          <a:ea typeface="+mn-ea"/>
          <a:cs typeface="+mn-cs"/>
        </a:defRPr>
      </a:lvl4pPr>
      <a:lvl5pPr marL="1850977" indent="-205663" algn="l" defTabSz="822657" rtl="0" eaLnBrk="1" latinLnBrk="0" hangingPunct="1">
        <a:lnSpc>
          <a:spcPct val="90000"/>
        </a:lnSpc>
        <a:spcBef>
          <a:spcPts val="449"/>
        </a:spcBef>
        <a:buFont typeface="Arial" panose="020B0604020202020204" pitchFamily="34" charset="0"/>
        <a:buChar char="•"/>
        <a:defRPr sz="1866" kern="1200">
          <a:solidFill>
            <a:schemeClr val="tx2"/>
          </a:solidFill>
          <a:latin typeface="+mn-lt"/>
          <a:ea typeface="+mn-ea"/>
          <a:cs typeface="+mn-cs"/>
        </a:defRPr>
      </a:lvl5pPr>
      <a:lvl6pPr marL="2262301"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6pPr>
      <a:lvl7pPr marL="2673631"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7pPr>
      <a:lvl8pPr marL="3084959"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8pPr>
      <a:lvl9pPr marL="3496288" indent="-205663" algn="l" defTabSz="8226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657" rtl="0" eaLnBrk="1" latinLnBrk="0" hangingPunct="1">
        <a:defRPr sz="1620" kern="1200">
          <a:solidFill>
            <a:schemeClr val="tx1"/>
          </a:solidFill>
          <a:latin typeface="+mn-lt"/>
          <a:ea typeface="+mn-ea"/>
          <a:cs typeface="+mn-cs"/>
        </a:defRPr>
      </a:lvl1pPr>
      <a:lvl2pPr marL="411329" algn="l" defTabSz="822657" rtl="0" eaLnBrk="1" latinLnBrk="0" hangingPunct="1">
        <a:defRPr sz="1620" kern="1200">
          <a:solidFill>
            <a:schemeClr val="tx1"/>
          </a:solidFill>
          <a:latin typeface="+mn-lt"/>
          <a:ea typeface="+mn-ea"/>
          <a:cs typeface="+mn-cs"/>
        </a:defRPr>
      </a:lvl2pPr>
      <a:lvl3pPr marL="822657" algn="l" defTabSz="822657" rtl="0" eaLnBrk="1" latinLnBrk="0" hangingPunct="1">
        <a:defRPr sz="1620" kern="1200">
          <a:solidFill>
            <a:schemeClr val="tx1"/>
          </a:solidFill>
          <a:latin typeface="+mn-lt"/>
          <a:ea typeface="+mn-ea"/>
          <a:cs typeface="+mn-cs"/>
        </a:defRPr>
      </a:lvl3pPr>
      <a:lvl4pPr marL="1233983" algn="l" defTabSz="822657" rtl="0" eaLnBrk="1" latinLnBrk="0" hangingPunct="1">
        <a:defRPr sz="1620" kern="1200">
          <a:solidFill>
            <a:schemeClr val="tx1"/>
          </a:solidFill>
          <a:latin typeface="+mn-lt"/>
          <a:ea typeface="+mn-ea"/>
          <a:cs typeface="+mn-cs"/>
        </a:defRPr>
      </a:lvl4pPr>
      <a:lvl5pPr marL="1645315" algn="l" defTabSz="822657" rtl="0" eaLnBrk="1" latinLnBrk="0" hangingPunct="1">
        <a:defRPr sz="1620" kern="1200">
          <a:solidFill>
            <a:schemeClr val="tx1"/>
          </a:solidFill>
          <a:latin typeface="+mn-lt"/>
          <a:ea typeface="+mn-ea"/>
          <a:cs typeface="+mn-cs"/>
        </a:defRPr>
      </a:lvl5pPr>
      <a:lvl6pPr marL="2056640" algn="l" defTabSz="822657" rtl="0" eaLnBrk="1" latinLnBrk="0" hangingPunct="1">
        <a:defRPr sz="1620" kern="1200">
          <a:solidFill>
            <a:schemeClr val="tx1"/>
          </a:solidFill>
          <a:latin typeface="+mn-lt"/>
          <a:ea typeface="+mn-ea"/>
          <a:cs typeface="+mn-cs"/>
        </a:defRPr>
      </a:lvl6pPr>
      <a:lvl7pPr marL="2467967" algn="l" defTabSz="822657" rtl="0" eaLnBrk="1" latinLnBrk="0" hangingPunct="1">
        <a:defRPr sz="1620" kern="1200">
          <a:solidFill>
            <a:schemeClr val="tx1"/>
          </a:solidFill>
          <a:latin typeface="+mn-lt"/>
          <a:ea typeface="+mn-ea"/>
          <a:cs typeface="+mn-cs"/>
        </a:defRPr>
      </a:lvl7pPr>
      <a:lvl8pPr marL="2879295" algn="l" defTabSz="822657" rtl="0" eaLnBrk="1" latinLnBrk="0" hangingPunct="1">
        <a:defRPr sz="1620" kern="1200">
          <a:solidFill>
            <a:schemeClr val="tx1"/>
          </a:solidFill>
          <a:latin typeface="+mn-lt"/>
          <a:ea typeface="+mn-ea"/>
          <a:cs typeface="+mn-cs"/>
        </a:defRPr>
      </a:lvl8pPr>
      <a:lvl9pPr marL="3290624" algn="l" defTabSz="822657"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53539" y="160264"/>
            <a:ext cx="3037377" cy="276999"/>
          </a:xfrm>
          <a:prstGeom prst="rect">
            <a:avLst/>
          </a:prstGeom>
          <a:noFill/>
        </p:spPr>
        <p:txBody>
          <a:bodyPr wrap="square" rtlCol="0">
            <a:spAutoFit/>
          </a:bodyPr>
          <a:lstStyle/>
          <a:p>
            <a:pPr algn="ctr" defTabSz="548490"/>
            <a:r>
              <a:rPr lang="en-US" sz="1200" dirty="0">
                <a:solidFill>
                  <a:srgbClr val="000000"/>
                </a:solidFill>
                <a:latin typeface="Arial" panose="020B0604020202020204"/>
              </a:rPr>
              <a:t>Text</a:t>
            </a:r>
          </a:p>
        </p:txBody>
      </p:sp>
    </p:spTree>
    <p:extLst>
      <p:ext uri="{BB962C8B-B14F-4D97-AF65-F5344CB8AC3E}">
        <p14:creationId xmlns:p14="http://schemas.microsoft.com/office/powerpoint/2010/main" val="412445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3"/>
          <p:cNvSpPr>
            <a:spLocks noGrp="1"/>
          </p:cNvSpPr>
          <p:nvPr>
            <p:ph type="title"/>
          </p:nvPr>
        </p:nvSpPr>
        <p:spPr/>
        <p:txBody>
          <a:bodyPr/>
          <a:lstStyle/>
          <a:p>
            <a:r>
              <a:rPr lang="en-US" dirty="0"/>
              <a:t>Building and Lab operations for Facility and outside vendors</a:t>
            </a:r>
          </a:p>
        </p:txBody>
      </p:sp>
      <p:sp>
        <p:nvSpPr>
          <p:cNvPr id="25" name="Text Placeholder 24"/>
          <p:cNvSpPr>
            <a:spLocks noGrp="1"/>
          </p:cNvSpPr>
          <p:nvPr>
            <p:ph type="body" sz="quarter" idx="18"/>
          </p:nvPr>
        </p:nvSpPr>
        <p:spPr/>
        <p:txBody>
          <a:bodyPr/>
          <a:lstStyle/>
          <a:p>
            <a:r>
              <a:rPr lang="en-US" dirty="0"/>
              <a:t>5/24/2023</a:t>
            </a:r>
          </a:p>
        </p:txBody>
      </p:sp>
      <p:sp>
        <p:nvSpPr>
          <p:cNvPr id="26" name="Text Placeholder 25"/>
          <p:cNvSpPr>
            <a:spLocks noGrp="1"/>
          </p:cNvSpPr>
          <p:nvPr>
            <p:ph type="body" sz="quarter" idx="19"/>
          </p:nvPr>
        </p:nvSpPr>
        <p:spPr/>
        <p:txBody>
          <a:bodyPr/>
          <a:lstStyle/>
          <a:p>
            <a:r>
              <a:rPr lang="en-US" dirty="0"/>
              <a:t>Antenna Development Section Manager</a:t>
            </a:r>
          </a:p>
        </p:txBody>
      </p:sp>
      <p:sp>
        <p:nvSpPr>
          <p:cNvPr id="24" name="Text Placeholder 23"/>
          <p:cNvSpPr>
            <a:spLocks noGrp="1"/>
          </p:cNvSpPr>
          <p:nvPr>
            <p:ph type="body" sz="quarter" idx="16"/>
          </p:nvPr>
        </p:nvSpPr>
        <p:spPr/>
        <p:txBody>
          <a:bodyPr/>
          <a:lstStyle/>
          <a:p>
            <a:r>
              <a:rPr lang="en-US" dirty="0"/>
              <a:t>Alex Fonseca</a:t>
            </a:r>
          </a:p>
        </p:txBody>
      </p:sp>
      <p:sp>
        <p:nvSpPr>
          <p:cNvPr id="28" name="Text Placeholder 27"/>
          <p:cNvSpPr>
            <a:spLocks noGrp="1"/>
          </p:cNvSpPr>
          <p:nvPr>
            <p:ph type="body" sz="quarter" idx="20"/>
          </p:nvPr>
        </p:nvSpPr>
        <p:spPr/>
        <p:txBody>
          <a:bodyPr/>
          <a:lstStyle/>
          <a:p>
            <a:r>
              <a:rPr lang="en-US" dirty="0"/>
              <a:t>Point of Operations</a:t>
            </a:r>
          </a:p>
        </p:txBody>
      </p:sp>
      <p:sp>
        <p:nvSpPr>
          <p:cNvPr id="8" name="Slide Number Placeholder 7">
            <a:extLst>
              <a:ext uri="{FF2B5EF4-FFF2-40B4-BE49-F238E27FC236}">
                <a16:creationId xmlns:a16="http://schemas.microsoft.com/office/drawing/2014/main" id="{289FAF12-C02E-5947-B96E-3B32BFF2B298}"/>
              </a:ext>
            </a:extLst>
          </p:cNvPr>
          <p:cNvSpPr>
            <a:spLocks noGrp="1"/>
          </p:cNvSpPr>
          <p:nvPr>
            <p:ph type="sldNum" sz="quarter" idx="23"/>
          </p:nvPr>
        </p:nvSpPr>
        <p:spPr/>
        <p:txBody>
          <a:bodyPr/>
          <a:lstStyle/>
          <a:p>
            <a:fld id="{32A2F39E-E4DB-494E-AB40-38356C65078C}" type="slidenum">
              <a:rPr lang="en-US" smtClean="0"/>
              <a:pPr/>
              <a:t>2</a:t>
            </a:fld>
            <a:endParaRPr lang="en-US" dirty="0"/>
          </a:p>
        </p:txBody>
      </p:sp>
    </p:spTree>
    <p:extLst>
      <p:ext uri="{BB962C8B-B14F-4D97-AF65-F5344CB8AC3E}">
        <p14:creationId xmlns:p14="http://schemas.microsoft.com/office/powerpoint/2010/main" val="110092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Building and Lab Facility Support Operations</a:t>
            </a:r>
          </a:p>
        </p:txBody>
      </p:sp>
      <p:sp>
        <p:nvSpPr>
          <p:cNvPr id="5" name="Text Placeholder 4"/>
          <p:cNvSpPr>
            <a:spLocks noGrp="1"/>
          </p:cNvSpPr>
          <p:nvPr>
            <p:ph sz="quarter" idx="12"/>
          </p:nvPr>
        </p:nvSpPr>
        <p:spPr>
          <a:xfrm>
            <a:off x="453305" y="1167854"/>
            <a:ext cx="11611846" cy="2375130"/>
          </a:xfrm>
        </p:spPr>
        <p:txBody>
          <a:bodyPr>
            <a:normAutofit fontScale="92500" lnSpcReduction="20000"/>
          </a:bodyPr>
          <a:lstStyle/>
          <a:p>
            <a:r>
              <a:rPr lang="en-US" dirty="0"/>
              <a:t>EM/Non-Flight/Flight hardware come in many shapes and sizes. Be mindful of your surroundings and always try to stay at least 3ft away from hardware that may be on a work bench, table or other surfaces.</a:t>
            </a:r>
          </a:p>
          <a:p>
            <a:pPr lvl="1"/>
            <a:r>
              <a:rPr lang="en-US" dirty="0"/>
              <a:t>If work is around a test or assembly bench, ask area manager </a:t>
            </a:r>
            <a:r>
              <a:rPr lang="en-US"/>
              <a:t>or area personnel </a:t>
            </a:r>
            <a:r>
              <a:rPr lang="en-US" dirty="0"/>
              <a:t>if it is safe to perform work (don’t assume that there is no hardware present)</a:t>
            </a:r>
          </a:p>
          <a:p>
            <a:pPr lvl="1"/>
            <a:r>
              <a:rPr lang="en-US" dirty="0"/>
              <a:t>Try to schedule/coordinate work with area management ahead of time so they can clear area if possible</a:t>
            </a:r>
          </a:p>
          <a:p>
            <a:r>
              <a:rPr lang="en-US" dirty="0"/>
              <a:t>Do not touch or move any totes, carts, or equipment. </a:t>
            </a:r>
          </a:p>
          <a:p>
            <a:r>
              <a:rPr lang="en-US" dirty="0"/>
              <a:t>Adhere to any signs and stanchions posted by area personnel. Do not move or remove any stanchions. Stop and notify area personnel to gain access beyond any signage.</a:t>
            </a:r>
          </a:p>
          <a:p>
            <a:r>
              <a:rPr lang="en-US" dirty="0"/>
              <a:t>If work to be performed is near or around hardware, notify area personnel </a:t>
            </a:r>
            <a:r>
              <a:rPr lang="en-US" b="1" dirty="0"/>
              <a:t>prior</a:t>
            </a:r>
            <a:r>
              <a:rPr lang="en-US" dirty="0"/>
              <a:t> to performing work. </a:t>
            </a:r>
          </a:p>
        </p:txBody>
      </p:sp>
      <p:sp>
        <p:nvSpPr>
          <p:cNvPr id="3" name="Slide Number Placeholder 2"/>
          <p:cNvSpPr>
            <a:spLocks noGrp="1"/>
          </p:cNvSpPr>
          <p:nvPr>
            <p:ph type="sldNum" sz="quarter" idx="16"/>
          </p:nvPr>
        </p:nvSpPr>
        <p:spPr/>
        <p:txBody>
          <a:bodyPr/>
          <a:lstStyle/>
          <a:p>
            <a:fld id="{32A2F39E-E4DB-494E-AB40-38356C65078C}" type="slidenum">
              <a:rPr lang="en-US" smtClean="0"/>
              <a:pPr/>
              <a:t>3</a:t>
            </a:fld>
            <a:endParaRPr lang="en-US" dirty="0"/>
          </a:p>
        </p:txBody>
      </p:sp>
      <p:sp>
        <p:nvSpPr>
          <p:cNvPr id="7" name="Text Box 11"/>
          <p:cNvSpPr txBox="1">
            <a:spLocks noChangeArrowheads="1"/>
          </p:cNvSpPr>
          <p:nvPr/>
        </p:nvSpPr>
        <p:spPr bwMode="auto">
          <a:xfrm>
            <a:off x="647538" y="6266373"/>
            <a:ext cx="11223380" cy="441235"/>
          </a:xfrm>
          <a:prstGeom prst="rect">
            <a:avLst/>
          </a:prstGeom>
          <a:solidFill>
            <a:schemeClr val="tx1"/>
          </a:solidFill>
        </p:spPr>
        <p:txBody>
          <a:bodyPr wrap="square" rtlCol="0" anchor="ctr" anchorCtr="0">
            <a:noAutofit/>
          </a:bodyPr>
          <a:lstStyle>
            <a:defPPr>
              <a:defRPr lang="en-US"/>
            </a:defPPr>
            <a:lvl1pPr algn="ctr">
              <a:defRPr sz="1600" b="1">
                <a:solidFill>
                  <a:schemeClr val="bg1"/>
                </a:solidFill>
                <a:latin typeface="Arial" pitchFamily="34" charset="0"/>
              </a:defRPr>
            </a:lvl1pPr>
          </a:lstStyle>
          <a:p>
            <a:r>
              <a:rPr lang="en-US" sz="1400" dirty="0"/>
              <a:t>WHEN IN DOUBT CONTACT AREA MANAGEMENT/PERSONNEL PRIOR TO PERFORMING WORK NEAR OR AROUND HARDWARE</a:t>
            </a:r>
          </a:p>
        </p:txBody>
      </p:sp>
      <p:pic>
        <p:nvPicPr>
          <p:cNvPr id="4" name="Picture 3">
            <a:extLst>
              <a:ext uri="{FF2B5EF4-FFF2-40B4-BE49-F238E27FC236}">
                <a16:creationId xmlns:a16="http://schemas.microsoft.com/office/drawing/2014/main" id="{FBBA97F4-131D-9D32-1731-1D464523DFDB}"/>
              </a:ext>
            </a:extLst>
          </p:cNvPr>
          <p:cNvPicPr>
            <a:picLocks noChangeAspect="1"/>
          </p:cNvPicPr>
          <p:nvPr/>
        </p:nvPicPr>
        <p:blipFill>
          <a:blip r:embed="rId3"/>
          <a:stretch>
            <a:fillRect/>
          </a:stretch>
        </p:blipFill>
        <p:spPr>
          <a:xfrm>
            <a:off x="8024778" y="3524601"/>
            <a:ext cx="3243110" cy="2507163"/>
          </a:xfrm>
          <a:prstGeom prst="rect">
            <a:avLst/>
          </a:prstGeom>
          <a:ln>
            <a:noFill/>
          </a:ln>
          <a:effectLst>
            <a:outerShdw blurRad="190500" algn="tl" rotWithShape="0">
              <a:srgbClr val="000000">
                <a:alpha val="70000"/>
              </a:srgbClr>
            </a:outerShdw>
          </a:effectLst>
        </p:spPr>
      </p:pic>
      <p:pic>
        <p:nvPicPr>
          <p:cNvPr id="9" name="Picture 8" descr="A picture containing trash&#10;&#10;Description automatically generated">
            <a:extLst>
              <a:ext uri="{FF2B5EF4-FFF2-40B4-BE49-F238E27FC236}">
                <a16:creationId xmlns:a16="http://schemas.microsoft.com/office/drawing/2014/main" id="{68B149E9-88EF-834C-CC58-D0E413F94EC3}"/>
              </a:ext>
            </a:extLst>
          </p:cNvPr>
          <p:cNvPicPr>
            <a:picLocks noChangeAspect="1"/>
          </p:cNvPicPr>
          <p:nvPr/>
        </p:nvPicPr>
        <p:blipFill>
          <a:blip r:embed="rId4"/>
          <a:stretch>
            <a:fillRect/>
          </a:stretch>
        </p:blipFill>
        <p:spPr>
          <a:xfrm>
            <a:off x="4037093" y="3527407"/>
            <a:ext cx="3341798" cy="250634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DDC21A85-C722-7AC9-7401-FD4D7D8FC421}"/>
              </a:ext>
            </a:extLst>
          </p:cNvPr>
          <p:cNvPicPr>
            <a:picLocks noChangeAspect="1"/>
          </p:cNvPicPr>
          <p:nvPr/>
        </p:nvPicPr>
        <p:blipFill rotWithShape="1">
          <a:blip r:embed="rId5"/>
          <a:srcRect l="23119"/>
          <a:stretch/>
        </p:blipFill>
        <p:spPr>
          <a:xfrm rot="5400000">
            <a:off x="954031" y="3558058"/>
            <a:ext cx="2505822" cy="2444522"/>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CD56CB81-A6C7-5C41-6920-2DB655AAC147}"/>
              </a:ext>
            </a:extLst>
          </p:cNvPr>
          <p:cNvSpPr txBox="1"/>
          <p:nvPr/>
        </p:nvSpPr>
        <p:spPr>
          <a:xfrm>
            <a:off x="8087688" y="6010092"/>
            <a:ext cx="3178656"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Example of Caution sign</a:t>
            </a:r>
          </a:p>
        </p:txBody>
      </p:sp>
      <p:sp>
        <p:nvSpPr>
          <p:cNvPr id="13" name="TextBox 12">
            <a:extLst>
              <a:ext uri="{FF2B5EF4-FFF2-40B4-BE49-F238E27FC236}">
                <a16:creationId xmlns:a16="http://schemas.microsoft.com/office/drawing/2014/main" id="{880B58EC-AF67-9524-6D83-3485ED7B2DB3}"/>
              </a:ext>
            </a:extLst>
          </p:cNvPr>
          <p:cNvSpPr txBox="1"/>
          <p:nvPr/>
        </p:nvSpPr>
        <p:spPr>
          <a:xfrm>
            <a:off x="4305017" y="6007994"/>
            <a:ext cx="2843947"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Example of stanchion with hardware present</a:t>
            </a:r>
          </a:p>
        </p:txBody>
      </p:sp>
      <p:sp>
        <p:nvSpPr>
          <p:cNvPr id="14" name="TextBox 13">
            <a:extLst>
              <a:ext uri="{FF2B5EF4-FFF2-40B4-BE49-F238E27FC236}">
                <a16:creationId xmlns:a16="http://schemas.microsoft.com/office/drawing/2014/main" id="{047A368D-AC46-162C-9928-F9094A56395E}"/>
              </a:ext>
            </a:extLst>
          </p:cNvPr>
          <p:cNvSpPr txBox="1"/>
          <p:nvPr/>
        </p:nvSpPr>
        <p:spPr>
          <a:xfrm>
            <a:off x="1223873" y="6013401"/>
            <a:ext cx="2029937"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Example of Hardware on table</a:t>
            </a:r>
          </a:p>
        </p:txBody>
      </p:sp>
    </p:spTree>
    <p:extLst>
      <p:ext uri="{BB962C8B-B14F-4D97-AF65-F5344CB8AC3E}">
        <p14:creationId xmlns:p14="http://schemas.microsoft.com/office/powerpoint/2010/main" val="111301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Building and Lab Facility Support Operations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4</a:t>
            </a:fld>
            <a:endParaRPr lang="en-US" dirty="0"/>
          </a:p>
        </p:txBody>
      </p:sp>
      <p:sp>
        <p:nvSpPr>
          <p:cNvPr id="8" name="Content Placeholder 7">
            <a:extLst>
              <a:ext uri="{FF2B5EF4-FFF2-40B4-BE49-F238E27FC236}">
                <a16:creationId xmlns:a16="http://schemas.microsoft.com/office/drawing/2014/main" id="{96C2B0C0-293B-7D83-26B6-11936115AD9F}"/>
              </a:ext>
            </a:extLst>
          </p:cNvPr>
          <p:cNvSpPr>
            <a:spLocks noGrp="1"/>
          </p:cNvSpPr>
          <p:nvPr>
            <p:ph sz="quarter" idx="12"/>
          </p:nvPr>
        </p:nvSpPr>
        <p:spPr>
          <a:xfrm>
            <a:off x="452847" y="1246717"/>
            <a:ext cx="5967407" cy="2771610"/>
          </a:xfrm>
        </p:spPr>
        <p:txBody>
          <a:bodyPr/>
          <a:lstStyle/>
          <a:p>
            <a:r>
              <a:rPr lang="en-US" dirty="0"/>
              <a:t>If area personnel are not visibly available, area management contact information should be listed at the entrance of each lab/area.</a:t>
            </a:r>
          </a:p>
          <a:p>
            <a:r>
              <a:rPr lang="en-US" dirty="0"/>
              <a:t>When entering a lab/area please pay attention to all posted door signage and messages as they may contain important information needed to enter the premises.</a:t>
            </a:r>
          </a:p>
          <a:p>
            <a:endParaRPr lang="en-US" dirty="0"/>
          </a:p>
        </p:txBody>
      </p:sp>
      <p:grpSp>
        <p:nvGrpSpPr>
          <p:cNvPr id="18" name="Group 17">
            <a:extLst>
              <a:ext uri="{FF2B5EF4-FFF2-40B4-BE49-F238E27FC236}">
                <a16:creationId xmlns:a16="http://schemas.microsoft.com/office/drawing/2014/main" id="{BEC58FD6-77F6-3446-3DAF-0AEAC8C6B61D}"/>
              </a:ext>
            </a:extLst>
          </p:cNvPr>
          <p:cNvGrpSpPr/>
          <p:nvPr/>
        </p:nvGrpSpPr>
        <p:grpSpPr>
          <a:xfrm>
            <a:off x="1030659" y="3307688"/>
            <a:ext cx="4140495" cy="3213872"/>
            <a:chOff x="962668" y="3585063"/>
            <a:chExt cx="4140495" cy="3213872"/>
          </a:xfrm>
        </p:grpSpPr>
        <p:pic>
          <p:nvPicPr>
            <p:cNvPr id="19" name="Picture 18">
              <a:extLst>
                <a:ext uri="{FF2B5EF4-FFF2-40B4-BE49-F238E27FC236}">
                  <a16:creationId xmlns:a16="http://schemas.microsoft.com/office/drawing/2014/main" id="{B4177DFA-E799-DD37-F721-644BA4957599}"/>
                </a:ext>
              </a:extLst>
            </p:cNvPr>
            <p:cNvPicPr>
              <a:picLocks noChangeAspect="1"/>
            </p:cNvPicPr>
            <p:nvPr/>
          </p:nvPicPr>
          <p:blipFill>
            <a:blip r:embed="rId3"/>
            <a:stretch>
              <a:fillRect/>
            </a:stretch>
          </p:blipFill>
          <p:spPr>
            <a:xfrm>
              <a:off x="1025636" y="3585063"/>
              <a:ext cx="4014558" cy="3017520"/>
            </a:xfrm>
            <a:prstGeom prst="rect">
              <a:avLst/>
            </a:prstGeom>
            <a:ln>
              <a:noFill/>
            </a:ln>
            <a:effectLst>
              <a:outerShdw blurRad="190500" algn="tl" rotWithShape="0">
                <a:srgbClr val="000000">
                  <a:alpha val="70000"/>
                </a:srgbClr>
              </a:outerShdw>
            </a:effectLst>
          </p:spPr>
        </p:pic>
        <p:sp>
          <p:nvSpPr>
            <p:cNvPr id="20" name="TextBox 19">
              <a:extLst>
                <a:ext uri="{FF2B5EF4-FFF2-40B4-BE49-F238E27FC236}">
                  <a16:creationId xmlns:a16="http://schemas.microsoft.com/office/drawing/2014/main" id="{794DDC74-199C-865C-80D2-9F2FAC08A971}"/>
                </a:ext>
              </a:extLst>
            </p:cNvPr>
            <p:cNvSpPr txBox="1"/>
            <p:nvPr/>
          </p:nvSpPr>
          <p:spPr>
            <a:xfrm>
              <a:off x="962668" y="6568103"/>
              <a:ext cx="4140495"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Door Signage Example 1</a:t>
              </a:r>
            </a:p>
          </p:txBody>
        </p:sp>
      </p:grpSp>
      <p:sp>
        <p:nvSpPr>
          <p:cNvPr id="21" name="TextBox 20">
            <a:extLst>
              <a:ext uri="{FF2B5EF4-FFF2-40B4-BE49-F238E27FC236}">
                <a16:creationId xmlns:a16="http://schemas.microsoft.com/office/drawing/2014/main" id="{435FED65-C240-C08A-2537-3EBE86C144CD}"/>
              </a:ext>
            </a:extLst>
          </p:cNvPr>
          <p:cNvSpPr txBox="1"/>
          <p:nvPr/>
        </p:nvSpPr>
        <p:spPr>
          <a:xfrm>
            <a:off x="7287728" y="6464211"/>
            <a:ext cx="2843947"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Door Signage Example 2</a:t>
            </a:r>
          </a:p>
        </p:txBody>
      </p:sp>
      <p:pic>
        <p:nvPicPr>
          <p:cNvPr id="23" name="Picture 22">
            <a:extLst>
              <a:ext uri="{FF2B5EF4-FFF2-40B4-BE49-F238E27FC236}">
                <a16:creationId xmlns:a16="http://schemas.microsoft.com/office/drawing/2014/main" id="{C68171CB-208C-DA54-DE81-2E9406516691}"/>
              </a:ext>
            </a:extLst>
          </p:cNvPr>
          <p:cNvPicPr>
            <a:picLocks noChangeAspect="1"/>
          </p:cNvPicPr>
          <p:nvPr/>
        </p:nvPicPr>
        <p:blipFill>
          <a:blip r:embed="rId4"/>
          <a:stretch>
            <a:fillRect/>
          </a:stretch>
        </p:blipFill>
        <p:spPr>
          <a:xfrm>
            <a:off x="6617107" y="1140224"/>
            <a:ext cx="4124890" cy="5323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002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Building and Lab Facility Support Operations</a:t>
            </a:r>
          </a:p>
        </p:txBody>
      </p:sp>
      <p:sp>
        <p:nvSpPr>
          <p:cNvPr id="5" name="Text Placeholder 4"/>
          <p:cNvSpPr>
            <a:spLocks noGrp="1"/>
          </p:cNvSpPr>
          <p:nvPr>
            <p:ph sz="quarter" idx="12"/>
          </p:nvPr>
        </p:nvSpPr>
        <p:spPr>
          <a:xfrm>
            <a:off x="335343" y="1138667"/>
            <a:ext cx="7827145" cy="1299373"/>
          </a:xfrm>
        </p:spPr>
        <p:txBody>
          <a:bodyPr/>
          <a:lstStyle/>
          <a:p>
            <a:r>
              <a:rPr lang="en-US" dirty="0"/>
              <a:t>Floor tape markings are used to indicate controlled areas and boundaries</a:t>
            </a:r>
          </a:p>
          <a:p>
            <a:pPr lvl="1"/>
            <a:r>
              <a:rPr lang="en-US" dirty="0"/>
              <a:t>Never enter an ESD controlled area unless authorized</a:t>
            </a:r>
          </a:p>
          <a:p>
            <a:r>
              <a:rPr lang="en-US" dirty="0"/>
              <a:t>Safety awareness and authorized entry zones may also be identified by multiple colored tapes or specific signs</a:t>
            </a:r>
          </a:p>
        </p:txBody>
      </p:sp>
      <p:sp>
        <p:nvSpPr>
          <p:cNvPr id="3" name="Slide Number Placeholder 2"/>
          <p:cNvSpPr>
            <a:spLocks noGrp="1"/>
          </p:cNvSpPr>
          <p:nvPr>
            <p:ph type="sldNum" sz="quarter" idx="16"/>
          </p:nvPr>
        </p:nvSpPr>
        <p:spPr/>
        <p:txBody>
          <a:bodyPr/>
          <a:lstStyle/>
          <a:p>
            <a:fld id="{32A2F39E-E4DB-494E-AB40-38356C65078C}"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528506" y="2391849"/>
            <a:ext cx="7404084" cy="1288840"/>
          </a:xfrm>
          <a:prstGeom prst="rect">
            <a:avLst/>
          </a:prstGeom>
          <a:ln>
            <a:solidFill>
              <a:schemeClr val="tx2"/>
            </a:solidFill>
          </a:ln>
        </p:spPr>
      </p:pic>
      <p:grpSp>
        <p:nvGrpSpPr>
          <p:cNvPr id="13" name="Group 12"/>
          <p:cNvGrpSpPr/>
          <p:nvPr/>
        </p:nvGrpSpPr>
        <p:grpSpPr>
          <a:xfrm>
            <a:off x="8235732" y="1138667"/>
            <a:ext cx="2957440" cy="2368163"/>
            <a:chOff x="1125437" y="4171531"/>
            <a:chExt cx="3178657" cy="2598995"/>
          </a:xfrm>
        </p:grpSpPr>
        <p:pic>
          <p:nvPicPr>
            <p:cNvPr id="6" name="Picture 5"/>
            <p:cNvPicPr>
              <a:picLocks noChangeAspect="1"/>
            </p:cNvPicPr>
            <p:nvPr/>
          </p:nvPicPr>
          <p:blipFill>
            <a:blip r:embed="rId4"/>
            <a:stretch>
              <a:fillRect/>
            </a:stretch>
          </p:blipFill>
          <p:spPr>
            <a:xfrm>
              <a:off x="1125437" y="4171531"/>
              <a:ext cx="3178657" cy="2375319"/>
            </a:xfrm>
            <a:prstGeom prst="rect">
              <a:avLst/>
            </a:prstGeom>
            <a:ln>
              <a:noFill/>
            </a:ln>
            <a:effectLst>
              <a:outerShdw blurRad="190500" algn="tl" rotWithShape="0">
                <a:srgbClr val="000000">
                  <a:alpha val="70000"/>
                </a:srgbClr>
              </a:outerShdw>
            </a:effectLst>
          </p:spPr>
        </p:pic>
        <p:sp>
          <p:nvSpPr>
            <p:cNvPr id="8" name="TextBox 7"/>
            <p:cNvSpPr txBox="1"/>
            <p:nvPr/>
          </p:nvSpPr>
          <p:spPr>
            <a:xfrm>
              <a:off x="2121163" y="4910800"/>
              <a:ext cx="1779694" cy="197269"/>
            </a:xfrm>
            <a:prstGeom prst="rect">
              <a:avLst/>
            </a:prstGeom>
            <a:noFill/>
          </p:spPr>
          <p:txBody>
            <a:bodyPr wrap="none" rtlCol="0">
              <a:prstTxWarp prst="textFadeUp">
                <a:avLst>
                  <a:gd name="adj" fmla="val 8861"/>
                </a:avLst>
              </a:prstTxWarp>
              <a:spAutoFit/>
            </a:bodyPr>
            <a:lstStyle/>
            <a:p>
              <a:r>
                <a:rPr lang="en-US" sz="1800" b="1" dirty="0">
                  <a:ln w="3175">
                    <a:solidFill>
                      <a:schemeClr val="bg1">
                        <a:lumMod val="50000"/>
                      </a:schemeClr>
                    </a:solidFill>
                  </a:ln>
                  <a:solidFill>
                    <a:srgbClr val="FFFF00"/>
                  </a:solidFill>
                </a:rPr>
                <a:t>ESD Controlled Area</a:t>
              </a:r>
            </a:p>
          </p:txBody>
        </p:sp>
        <p:sp>
          <p:nvSpPr>
            <p:cNvPr id="9" name="TextBox 8"/>
            <p:cNvSpPr txBox="1"/>
            <p:nvPr/>
          </p:nvSpPr>
          <p:spPr>
            <a:xfrm>
              <a:off x="2014483" y="5896627"/>
              <a:ext cx="1779694" cy="197269"/>
            </a:xfrm>
            <a:prstGeom prst="rect">
              <a:avLst/>
            </a:prstGeom>
            <a:noFill/>
          </p:spPr>
          <p:txBody>
            <a:bodyPr wrap="none" rtlCol="0">
              <a:prstTxWarp prst="textFadeUp">
                <a:avLst>
                  <a:gd name="adj" fmla="val 4815"/>
                </a:avLst>
              </a:prstTxWarp>
              <a:spAutoFit/>
            </a:bodyPr>
            <a:lstStyle/>
            <a:p>
              <a:r>
                <a:rPr lang="en-US" sz="1600" b="1" dirty="0">
                  <a:ln w="3175">
                    <a:solidFill>
                      <a:srgbClr val="00FF00"/>
                    </a:solidFill>
                  </a:ln>
                  <a:solidFill>
                    <a:srgbClr val="FFFF00"/>
                  </a:solidFill>
                </a:rPr>
                <a:t>Non-ESD Area</a:t>
              </a:r>
            </a:p>
          </p:txBody>
        </p:sp>
        <p:sp>
          <p:nvSpPr>
            <p:cNvPr id="11" name="TextBox 10"/>
            <p:cNvSpPr txBox="1"/>
            <p:nvPr/>
          </p:nvSpPr>
          <p:spPr>
            <a:xfrm>
              <a:off x="1125437" y="6539694"/>
              <a:ext cx="3178656"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ESD Controlled Area</a:t>
              </a:r>
            </a:p>
          </p:txBody>
        </p:sp>
      </p:grpSp>
      <p:grpSp>
        <p:nvGrpSpPr>
          <p:cNvPr id="16" name="Group 15"/>
          <p:cNvGrpSpPr/>
          <p:nvPr/>
        </p:nvGrpSpPr>
        <p:grpSpPr>
          <a:xfrm>
            <a:off x="8297694" y="3585768"/>
            <a:ext cx="2773353" cy="2147551"/>
            <a:chOff x="6632917" y="4171531"/>
            <a:chExt cx="2773353" cy="2147551"/>
          </a:xfrm>
        </p:grpSpPr>
        <p:pic>
          <p:nvPicPr>
            <p:cNvPr id="12" name="Picture 11"/>
            <p:cNvPicPr>
              <a:picLocks noChangeAspect="1"/>
            </p:cNvPicPr>
            <p:nvPr/>
          </p:nvPicPr>
          <p:blipFill>
            <a:blip r:embed="rId5"/>
            <a:stretch>
              <a:fillRect/>
            </a:stretch>
          </p:blipFill>
          <p:spPr>
            <a:xfrm>
              <a:off x="6632917" y="4171531"/>
              <a:ext cx="2773353" cy="1920240"/>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6632917" y="6088250"/>
              <a:ext cx="2773353"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Designated Delivery Area</a:t>
              </a:r>
            </a:p>
          </p:txBody>
        </p:sp>
      </p:grpSp>
      <p:sp>
        <p:nvSpPr>
          <p:cNvPr id="14" name="Text Placeholder 4">
            <a:extLst>
              <a:ext uri="{FF2B5EF4-FFF2-40B4-BE49-F238E27FC236}">
                <a16:creationId xmlns:a16="http://schemas.microsoft.com/office/drawing/2014/main" id="{C854C255-AC97-2C7C-E826-F51576C2E077}"/>
              </a:ext>
            </a:extLst>
          </p:cNvPr>
          <p:cNvSpPr txBox="1">
            <a:spLocks/>
          </p:cNvSpPr>
          <p:nvPr/>
        </p:nvSpPr>
        <p:spPr>
          <a:xfrm>
            <a:off x="335343" y="3856198"/>
            <a:ext cx="7769188" cy="2981475"/>
          </a:xfrm>
          <a:prstGeom prst="rect">
            <a:avLst/>
          </a:prstGeom>
        </p:spPr>
        <p:txBody>
          <a:bodyPr vert="horz" lIns="91440" tIns="45720" rIns="91440" bIns="45720" rtlCol="0">
            <a:normAutofit lnSpcReduction="10000"/>
          </a:bodyPr>
          <a:lstStyle>
            <a:lvl1pPr marL="231775" indent="-231775" algn="l" defTabSz="617162" rtl="0" eaLnBrk="1" latinLnBrk="0" hangingPunct="1">
              <a:lnSpc>
                <a:spcPct val="90000"/>
              </a:lnSpc>
              <a:spcBef>
                <a:spcPts val="1000"/>
              </a:spcBef>
              <a:spcAft>
                <a:spcPts val="0"/>
              </a:spcAft>
              <a:buFont typeface="Arial" panose="020B0604020202020204" pitchFamily="34" charset="0"/>
              <a:buChar char="•"/>
              <a:defRPr sz="1800" kern="1200">
                <a:solidFill>
                  <a:schemeClr val="tx2"/>
                </a:solidFill>
                <a:latin typeface="+mn-lt"/>
                <a:ea typeface="+mn-ea"/>
                <a:cs typeface="+mn-cs"/>
              </a:defRPr>
            </a:lvl1pPr>
            <a:lvl2pPr marL="396875" indent="-153988" algn="l" defTabSz="617162" rtl="0" eaLnBrk="1" latinLnBrk="0" hangingPunct="1">
              <a:lnSpc>
                <a:spcPct val="90000"/>
              </a:lnSpc>
              <a:spcBef>
                <a:spcPts val="500"/>
              </a:spcBef>
              <a:spcAft>
                <a:spcPts val="0"/>
              </a:spcAft>
              <a:buFont typeface="Arial" panose="020B0604020202020204" pitchFamily="34" charset="0"/>
              <a:buChar char="–"/>
              <a:defRPr sz="1600" kern="1200">
                <a:solidFill>
                  <a:schemeClr val="tx2"/>
                </a:solidFill>
                <a:latin typeface="+mn-lt"/>
                <a:ea typeface="+mn-ea"/>
                <a:cs typeface="+mn-cs"/>
              </a:defRPr>
            </a:lvl2pPr>
            <a:lvl3pPr marL="569913" indent="-153988" algn="l" defTabSz="617162" rtl="0" eaLnBrk="1" latinLnBrk="0" hangingPunct="1">
              <a:lnSpc>
                <a:spcPct val="90000"/>
              </a:lnSpc>
              <a:spcBef>
                <a:spcPts val="500"/>
              </a:spcBef>
              <a:spcAft>
                <a:spcPts val="0"/>
              </a:spcAft>
              <a:buFont typeface="Arial" panose="020B0604020202020204" pitchFamily="34" charset="0"/>
              <a:buChar char="•"/>
              <a:defRPr sz="1400" kern="1200">
                <a:solidFill>
                  <a:schemeClr val="tx2"/>
                </a:solidFill>
                <a:latin typeface="+mn-lt"/>
                <a:ea typeface="+mn-ea"/>
                <a:cs typeface="+mn-cs"/>
              </a:defRPr>
            </a:lvl3pPr>
            <a:lvl4pPr marL="741363" indent="-153988" algn="l" defTabSz="617162" rtl="0" eaLnBrk="1" latinLnBrk="0" hangingPunct="1">
              <a:lnSpc>
                <a:spcPct val="90000"/>
              </a:lnSpc>
              <a:spcBef>
                <a:spcPts val="500"/>
              </a:spcBef>
              <a:spcAft>
                <a:spcPts val="0"/>
              </a:spcAft>
              <a:buFont typeface="Arial" panose="020B0604020202020204" pitchFamily="34" charset="0"/>
              <a:buChar char="–"/>
              <a:defRPr sz="1400" kern="1200">
                <a:solidFill>
                  <a:schemeClr val="tx2"/>
                </a:solidFill>
                <a:latin typeface="+mn-lt"/>
                <a:ea typeface="+mn-ea"/>
                <a:cs typeface="+mn-cs"/>
              </a:defRPr>
            </a:lvl4pPr>
            <a:lvl5pPr marL="914400" indent="-153988" algn="l" defTabSz="617162" rtl="0" eaLnBrk="1" latinLnBrk="0" hangingPunct="1">
              <a:lnSpc>
                <a:spcPct val="90000"/>
              </a:lnSpc>
              <a:spcBef>
                <a:spcPts val="500"/>
              </a:spcBef>
              <a:spcAft>
                <a:spcPts val="0"/>
              </a:spcAft>
              <a:buFont typeface="Arial" panose="020B0604020202020204" pitchFamily="34" charset="0"/>
              <a:buChar char="•"/>
              <a:defRPr sz="1400" kern="1200">
                <a:solidFill>
                  <a:schemeClr val="tx2"/>
                </a:solidFill>
                <a:latin typeface="+mn-lt"/>
                <a:ea typeface="+mn-ea"/>
                <a:cs typeface="+mn-cs"/>
              </a:defRPr>
            </a:lvl5pPr>
            <a:lvl6pPr marL="1697192"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6pPr>
            <a:lvl7pPr marL="200577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7pPr>
            <a:lvl8pPr marL="2314355"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8pPr>
            <a:lvl9pPr marL="2622937" indent="-154289" algn="l" defTabSz="617162" rtl="0" eaLnBrk="1" latinLnBrk="0" hangingPunct="1">
              <a:lnSpc>
                <a:spcPct val="90000"/>
              </a:lnSpc>
              <a:spcBef>
                <a:spcPts val="337"/>
              </a:spcBef>
              <a:buFont typeface="Arial" panose="020B0604020202020204" pitchFamily="34" charset="0"/>
              <a:buChar char="•"/>
              <a:defRPr sz="1215" kern="1200">
                <a:solidFill>
                  <a:schemeClr val="tx1"/>
                </a:solidFill>
                <a:latin typeface="+mn-lt"/>
                <a:ea typeface="+mn-ea"/>
                <a:cs typeface="+mn-cs"/>
              </a:defRPr>
            </a:lvl9pPr>
          </a:lstStyle>
          <a:p>
            <a:r>
              <a:rPr lang="en-US"/>
              <a:t>Some Labs have electronic components, parts, and assemblies that are treated as ESD sensitive items regardless of whether they are sensitive or not</a:t>
            </a:r>
          </a:p>
          <a:p>
            <a:r>
              <a:rPr lang="en-US"/>
              <a:t>ESD protective garments and grounding equipment must be worn at all times within an ESD controlled area (unless they may result in safety risks to personnel, such as during high voltage testing). Facilities services may not need special ESD garments, please check with area management prior to entering lab.</a:t>
            </a:r>
          </a:p>
          <a:p>
            <a:r>
              <a:rPr lang="en-US"/>
              <a:t>Only trained personnel are allowed to come within 3 feet of ESD workstations or exposed sensitive items</a:t>
            </a:r>
          </a:p>
          <a:p>
            <a:pPr lvl="1"/>
            <a:r>
              <a:rPr lang="en-US"/>
              <a:t>This is commonly referred to as “the three foot rule”</a:t>
            </a:r>
            <a:endParaRPr lang="en-US" dirty="0"/>
          </a:p>
        </p:txBody>
      </p:sp>
      <p:pic>
        <p:nvPicPr>
          <p:cNvPr id="18" name="Picture 17">
            <a:extLst>
              <a:ext uri="{FF2B5EF4-FFF2-40B4-BE49-F238E27FC236}">
                <a16:creationId xmlns:a16="http://schemas.microsoft.com/office/drawing/2014/main" id="{82E89791-B74C-62E9-837B-C144011B865A}"/>
              </a:ext>
            </a:extLst>
          </p:cNvPr>
          <p:cNvPicPr>
            <a:picLocks noChangeAspect="1"/>
          </p:cNvPicPr>
          <p:nvPr/>
        </p:nvPicPr>
        <p:blipFill>
          <a:blip r:embed="rId6"/>
          <a:stretch>
            <a:fillRect/>
          </a:stretch>
        </p:blipFill>
        <p:spPr>
          <a:xfrm>
            <a:off x="8526036" y="5733319"/>
            <a:ext cx="2291962" cy="842851"/>
          </a:xfrm>
          <a:prstGeom prst="rect">
            <a:avLst/>
          </a:prstGeom>
          <a:ln>
            <a:solidFill>
              <a:schemeClr val="accent1"/>
            </a:solidFill>
          </a:ln>
        </p:spPr>
      </p:pic>
      <p:sp>
        <p:nvSpPr>
          <p:cNvPr id="20" name="TextBox 19">
            <a:extLst>
              <a:ext uri="{FF2B5EF4-FFF2-40B4-BE49-F238E27FC236}">
                <a16:creationId xmlns:a16="http://schemas.microsoft.com/office/drawing/2014/main" id="{D9145332-467F-95B1-A2F6-06E0E1631212}"/>
              </a:ext>
            </a:extLst>
          </p:cNvPr>
          <p:cNvSpPr txBox="1"/>
          <p:nvPr/>
        </p:nvSpPr>
        <p:spPr>
          <a:xfrm>
            <a:off x="8639749" y="6539694"/>
            <a:ext cx="2064535" cy="230832"/>
          </a:xfrm>
          <a:prstGeom prst="rect">
            <a:avLst/>
          </a:prstGeom>
          <a:noFill/>
        </p:spPr>
        <p:txBody>
          <a:bodyPr wrap="square" rtlCol="0">
            <a:spAutoFit/>
          </a:bodyPr>
          <a:lstStyle/>
          <a:p>
            <a:pPr algn="ctr"/>
            <a:r>
              <a:rPr lang="en-US" sz="900" b="1" i="1" dirty="0">
                <a:solidFill>
                  <a:srgbClr val="9933FF"/>
                </a:solidFill>
                <a:latin typeface="Arial" pitchFamily="34" charset="0"/>
                <a:cs typeface="Arial" pitchFamily="34" charset="0"/>
              </a:rPr>
              <a:t>ESD Hardware Markings</a:t>
            </a:r>
          </a:p>
        </p:txBody>
      </p:sp>
    </p:spTree>
    <p:extLst>
      <p:ext uri="{BB962C8B-B14F-4D97-AF65-F5344CB8AC3E}">
        <p14:creationId xmlns:p14="http://schemas.microsoft.com/office/powerpoint/2010/main" val="83858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p:txBody>
          <a:bodyPr/>
          <a:lstStyle/>
          <a:p>
            <a:fld id="{32A2F39E-E4DB-494E-AB40-38356C65078C}" type="slidenum">
              <a:rPr lang="en-US" smtClean="0"/>
              <a:pPr/>
              <a:t>6</a:t>
            </a:fld>
            <a:endParaRPr lang="en-US" dirty="0"/>
          </a:p>
        </p:txBody>
      </p:sp>
    </p:spTree>
    <p:extLst>
      <p:ext uri="{BB962C8B-B14F-4D97-AF65-F5344CB8AC3E}">
        <p14:creationId xmlns:p14="http://schemas.microsoft.com/office/powerpoint/2010/main" val="12931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ew colors 2020">
      <a:dk1>
        <a:srgbClr val="00269A"/>
      </a:dk1>
      <a:lt1>
        <a:srgbClr val="FFFFFF"/>
      </a:lt1>
      <a:dk2>
        <a:srgbClr val="000000"/>
      </a:dk2>
      <a:lt2>
        <a:srgbClr val="A5BAC9"/>
      </a:lt2>
      <a:accent1>
        <a:srgbClr val="BF5627"/>
      </a:accent1>
      <a:accent2>
        <a:srgbClr val="2E1A46"/>
      </a:accent2>
      <a:accent3>
        <a:srgbClr val="C2D500"/>
      </a:accent3>
      <a:accent4>
        <a:srgbClr val="0AB2E8"/>
      </a:accent4>
      <a:accent5>
        <a:srgbClr val="F0DF00"/>
      </a:accent5>
      <a:accent6>
        <a:srgbClr val="205A41"/>
      </a:accent6>
      <a:hlink>
        <a:srgbClr val="0AB2E8"/>
      </a:hlink>
      <a:folHlink>
        <a:srgbClr val="6B8E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solidFill>
              <a:schemeClr val="tx2"/>
            </a:solidFill>
          </a:defRPr>
        </a:defPPr>
      </a:lstStyle>
    </a:txDef>
  </a:objectDefaults>
  <a:extraClrSchemeLst/>
  <a:extLst>
    <a:ext uri="{05A4C25C-085E-4340-85A3-A5531E510DB2}">
      <thm15:themeFamily xmlns:thm15="http://schemas.microsoft.com/office/thememl/2012/main" name="Presentation6.pptx" id="{9B9AE012-ADE7-49F0-B674-7774219CD014}" vid="{6F847321-75C5-45CE-859C-BE84D1E67235}"/>
    </a:ext>
  </a:extLst>
</a:theme>
</file>

<file path=ppt/theme/theme2.xml><?xml version="1.0" encoding="utf-8"?>
<a:theme xmlns:a="http://schemas.openxmlformats.org/drawingml/2006/main" name="3_Office Theme">
  <a:themeElements>
    <a:clrScheme name="NG 2020 Blue, Black and Accents">
      <a:dk1>
        <a:srgbClr val="00269A"/>
      </a:dk1>
      <a:lt1>
        <a:srgbClr val="FFFFFF"/>
      </a:lt1>
      <a:dk2>
        <a:srgbClr val="000000"/>
      </a:dk2>
      <a:lt2>
        <a:srgbClr val="E7E6E6"/>
      </a:lt2>
      <a:accent1>
        <a:srgbClr val="135FA5"/>
      </a:accent1>
      <a:accent2>
        <a:srgbClr val="83D3D4"/>
      </a:accent2>
      <a:accent3>
        <a:srgbClr val="2D8183"/>
      </a:accent3>
      <a:accent4>
        <a:srgbClr val="910C07"/>
      </a:accent4>
      <a:accent5>
        <a:srgbClr val="209FDE"/>
      </a:accent5>
      <a:accent6>
        <a:srgbClr val="F48154"/>
      </a:accent6>
      <a:hlink>
        <a:srgbClr val="135FA5"/>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pptx" id="{9B9AE012-ADE7-49F0-B674-7774219CD014}" vid="{F8748382-0701-41E7-95E6-1A96D14AA2F7}"/>
    </a:ext>
  </a:extLst>
</a:theme>
</file>

<file path=ppt/theme/theme3.xml><?xml version="1.0" encoding="utf-8"?>
<a:theme xmlns:a="http://schemas.openxmlformats.org/drawingml/2006/main" name="2_Office Theme">
  <a:themeElements>
    <a:clrScheme name="NG 2020 Blue, Black and Accents">
      <a:dk1>
        <a:srgbClr val="00269A"/>
      </a:dk1>
      <a:lt1>
        <a:srgbClr val="FFFFFF"/>
      </a:lt1>
      <a:dk2>
        <a:srgbClr val="000000"/>
      </a:dk2>
      <a:lt2>
        <a:srgbClr val="E7E6E6"/>
      </a:lt2>
      <a:accent1>
        <a:srgbClr val="135FA5"/>
      </a:accent1>
      <a:accent2>
        <a:srgbClr val="83D3D4"/>
      </a:accent2>
      <a:accent3>
        <a:srgbClr val="2D8183"/>
      </a:accent3>
      <a:accent4>
        <a:srgbClr val="910C07"/>
      </a:accent4>
      <a:accent5>
        <a:srgbClr val="209FDE"/>
      </a:accent5>
      <a:accent6>
        <a:srgbClr val="F48154"/>
      </a:accent6>
      <a:hlink>
        <a:srgbClr val="135FA5"/>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pptx" id="{9B9AE012-ADE7-49F0-B674-7774219CD014}" vid="{04404849-44EE-4315-9C3B-EE45404518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Revision xmlns="http://schemas.microsoft.com/sharepoint/v3/fields" xsi:nil="true"/>
    <NGCENTMigratedNotes xmlns="73391f06-f29a-4c65-bc50-a420847e7f80" xsi:nil="true"/>
    <TaxCatchAllLabel xmlns="73391f06-f29a-4c65-bc50-a420847e7f80" xsi:nil="true"/>
    <NGCENTOriginalSourceId xmlns="73391f06-f29a-4c65-bc50-a420847e7f80" xsi:nil="true"/>
    <kd979d3d42bb49bd8c59d13000e6e225 xmlns="73391f06-f29a-4c65-bc50-a420847e7f80">
      <Terms xmlns="http://schemas.microsoft.com/office/infopath/2007/PartnerControls">
        <TermInfo xmlns="http://schemas.microsoft.com/office/infopath/2007/PartnerControls">
          <TermName xmlns="http://schemas.microsoft.com/office/infopath/2007/PartnerControls">Corporate Office (CO)</TermName>
          <TermId xmlns="http://schemas.microsoft.com/office/infopath/2007/PartnerControls">025da7ed-eff4-4c15-81b7-396cffb54ad8</TermId>
        </TermInfo>
      </Terms>
    </kd979d3d42bb49bd8c59d13000e6e225>
    <c3ed4ec410244204b87bc1b714a1b8a7 xmlns="73391f06-f29a-4c65-bc50-a420847e7f80">
      <Terms xmlns="http://schemas.microsoft.com/office/infopath/2007/PartnerControls"/>
    </c3ed4ec410244204b87bc1b714a1b8a7>
    <ka1cfb70b18a4def9c6873b9aad10369 xmlns="73391f06-f29a-4c65-bc50-a420847e7f80">
      <Terms xmlns="http://schemas.microsoft.com/office/infopath/2007/PartnerControls"/>
    </ka1cfb70b18a4def9c6873b9aad10369>
    <NGCENTDocumentOwner xmlns="73391f06-f29a-4c65-bc50-a420847e7f80">
      <UserInfo>
        <DisplayName/>
        <AccountId xsi:nil="true"/>
        <AccountType/>
      </UserInfo>
    </NGCENTDocumentOwner>
    <pdf557d8640247e3bcee36edb4f49eb7 xmlns="73391f06-f29a-4c65-bc50-a420847e7f80">
      <Terms xmlns="http://schemas.microsoft.com/office/infopath/2007/PartnerControls"/>
    </pdf557d8640247e3bcee36edb4f49eb7>
    <e15ccd119fb74fd7baadd5fc37145f51 xmlns="73391f06-f29a-4c65-bc50-a420847e7f80">
      <Terms xmlns="http://schemas.microsoft.com/office/infopath/2007/PartnerControls"/>
    </e15ccd119fb74fd7baadd5fc37145f51>
    <NGCENTOwnerString xmlns="73391f06-f29a-4c65-bc50-a420847e7f80" xsi:nil="true"/>
    <NGCENTDocumentAuthor xmlns="73391f06-f29a-4c65-bc50-a420847e7f80">
      <UserInfo>
        <DisplayName/>
        <AccountId xsi:nil="true"/>
        <AccountType/>
      </UserInfo>
    </NGCENTDocumentAuthor>
    <_dlc_DocId xmlns="73391f06-f29a-4c65-bc50-a420847e7f80">COMMS-1811450899-2689</_dlc_DocId>
    <TaxCatchAll xmlns="73391f06-f29a-4c65-bc50-a420847e7f80">
      <Value>20</Value>
      <Value>11</Value>
    </TaxCatchAll>
    <NGCENTTeam xmlns="73391f06-f29a-4c65-bc50-a420847e7f80" xsi:nil="true"/>
    <NGCENTMoveToArchive xmlns="73391f06-f29a-4c65-bc50-a420847e7f80">false</NGCENTMoveToArchive>
    <NGCENTWorkProduct xmlns="73391f06-f29a-4c65-bc50-a420847e7f80" xsi:nil="true"/>
    <NGCENTOriginalLocation xmlns="73391f06-f29a-4c65-bc50-a420847e7f80" xsi:nil="true"/>
    <NGCENTAuthorString xmlns="73391f06-f29a-4c65-bc50-a420847e7f80" xsi:nil="true"/>
    <NGCENTDocumentGroup xmlns="73391f06-f29a-4c65-bc50-a420847e7f80" xsi:nil="true"/>
    <Document_x0020_Creation xmlns="3b87e768-491d-4f86-89c2-ecd65db22f51">
      <Url xsi:nil="true"/>
      <Description xsi:nil="true"/>
    </Document_x0020_Creation>
    <db1f98847b414a48afdff26e6d25506c xmlns="73391f06-f29a-4c65-bc50-a420847e7f80">
      <Terms xmlns="http://schemas.microsoft.com/office/infopath/2007/PartnerControls">
        <TermInfo xmlns="http://schemas.microsoft.com/office/infopath/2007/PartnerControls">
          <TermName xmlns="http://schemas.microsoft.com/office/infopath/2007/PartnerControls">United States (US)</TermName>
          <TermId xmlns="http://schemas.microsoft.com/office/infopath/2007/PartnerControls">f4f4ed40-0317-491b-9959-5ea628d96313</TermId>
        </TermInfo>
      </Terms>
    </db1f98847b414a48afdff26e6d25506c>
    <NGCENTItemType xmlns="73391f06-f29a-4c65-bc50-a420847e7f80" xsi:nil="true"/>
    <NGCENTDescription xmlns="73391f06-f29a-4c65-bc50-a420847e7f80" xsi:nil="true"/>
    <NGCENTIdentifier xmlns="73391f06-f29a-4c65-bc50-a420847e7f80" xsi:nil="true"/>
    <NGCENTEffectiveDate xmlns="73391f06-f29a-4c65-bc50-a420847e7f80" xsi:nil="true"/>
    <NGCENTMigratedOriginalFilename xmlns="73391f06-f29a-4c65-bc50-a420847e7f80" xsi:nil="true"/>
    <_dlc_DocIdUrl xmlns="73391f06-f29a-4c65-bc50-a420847e7f80">
      <Url>https://ngc.sharepoint.us/sites/NGC/ngcorp/Assets/_layouts/15/DocIdRedir.aspx?ID=COMMS-1811450899-2689</Url>
      <Description>COMMS-1811450899-2689</Description>
    </_dlc_DocIdUrl>
    <h5896793543d41079a6a303942907ef4 xmlns="73391f06-f29a-4c65-bc50-a420847e7f80">
      <Terms xmlns="http://schemas.microsoft.com/office/infopath/2007/PartnerControls"/>
    </h5896793543d41079a6a303942907ef4>
    <_dlc_DocIdPersistId xmlns="73391f06-f29a-4c65-bc50-a420847e7f80" xsi:nil="true"/>
    <lcf76f155ced4ddcb4097134ff3c332f xmlns="3b87e768-491d-4f86-89c2-ecd65db22f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_Document" ma:contentTypeID="0x010100B147EC9ACC5CBF4393426CED04D37FAF002BB22C923B957248846727B984AEDAEF" ma:contentTypeVersion="174" ma:contentTypeDescription="Base NGC document content type containing core fields that should be available on ALL documents in the site collection" ma:contentTypeScope="" ma:versionID="294ff863a7bdba2a6def75c2f9b4be78">
  <xsd:schema xmlns:xsd="http://www.w3.org/2001/XMLSchema" xmlns:xs="http://www.w3.org/2001/XMLSchema" xmlns:p="http://schemas.microsoft.com/office/2006/metadata/properties" xmlns:ns1="73391f06-f29a-4c65-bc50-a420847e7f80" xmlns:ns3="http://schemas.microsoft.com/sharepoint/v3/fields" xmlns:ns4="3b87e768-491d-4f86-89c2-ecd65db22f51" xmlns:ns5="b5ec3865-2b76-4b28-8b50-2901bf9f9c09" targetNamespace="http://schemas.microsoft.com/office/2006/metadata/properties" ma:root="true" ma:fieldsID="8705024c2ab4d1d2cca11c376e1615be" ns1:_="" ns3:_="" ns4:_="" ns5:_="">
    <xsd:import namespace="73391f06-f29a-4c65-bc50-a420847e7f80"/>
    <xsd:import namespace="http://schemas.microsoft.com/sharepoint/v3/fields"/>
    <xsd:import namespace="3b87e768-491d-4f86-89c2-ecd65db22f51"/>
    <xsd:import namespace="b5ec3865-2b76-4b28-8b50-2901bf9f9c09"/>
    <xsd:element name="properties">
      <xsd:complexType>
        <xsd:sequence>
          <xsd:element name="documentManagement">
            <xsd:complexType>
              <xsd:all>
                <xsd:element ref="ns1:NGCENTItemType" minOccurs="0"/>
                <xsd:element ref="ns1:NGCENTIdentifier" minOccurs="0"/>
                <xsd:element ref="ns3:_Revision" minOccurs="0"/>
                <xsd:element ref="ns1:NGCENTEffectiveDate" minOccurs="0"/>
                <xsd:element ref="ns1:NGCENTDocumentOwner" minOccurs="0"/>
                <xsd:element ref="ns1:NGCENTDescription" minOccurs="0"/>
                <xsd:element ref="ns1:NGCENTDocumentAuthor" minOccurs="0"/>
                <xsd:element ref="ns1:TaxCatchAll" minOccurs="0"/>
                <xsd:element ref="ns1:NGCENTTeam" minOccurs="0"/>
                <xsd:element ref="ns1:NGCENTWorkProduct" minOccurs="0"/>
                <xsd:element ref="ns1:NGCENTMigratedOriginalFilename" minOccurs="0"/>
                <xsd:element ref="ns1:NGCENTOriginalLocation" minOccurs="0"/>
                <xsd:element ref="ns1:NGCENTMigratedNotes" minOccurs="0"/>
                <xsd:element ref="ns1:NGCENTOwnerString" minOccurs="0"/>
                <xsd:element ref="ns1:NGCENTAuthorString" minOccurs="0"/>
                <xsd:element ref="ns1:NGCENTOriginalSourceId" minOccurs="0"/>
                <xsd:element ref="ns1:NGCENTMoveToArchive" minOccurs="0"/>
                <xsd:element ref="ns1:NGCENTDocumentGroup" minOccurs="0"/>
                <xsd:element ref="ns4:Document_x0020_Creation" minOccurs="0"/>
                <xsd:element ref="ns1:db1f98847b414a48afdff26e6d25506c" minOccurs="0"/>
                <xsd:element ref="ns1:h5896793543d41079a6a303942907ef4" minOccurs="0"/>
                <xsd:element ref="ns1:ka1cfb70b18a4def9c6873b9aad10369" minOccurs="0"/>
                <xsd:element ref="ns1:kd979d3d42bb49bd8c59d13000e6e225" minOccurs="0"/>
                <xsd:element ref="ns1:e15ccd119fb74fd7baadd5fc37145f51" minOccurs="0"/>
                <xsd:element ref="ns1:c3ed4ec410244204b87bc1b714a1b8a7" minOccurs="0"/>
                <xsd:element ref="ns1:pdf557d8640247e3bcee36edb4f49eb7" minOccurs="0"/>
                <xsd:element ref="ns1:TaxCatchAllLabel" minOccurs="0"/>
                <xsd:element ref="ns1:_dlc_DocId" minOccurs="0"/>
                <xsd:element ref="ns1:_dlc_DocIdUrl" minOccurs="0"/>
                <xsd:element ref="ns1:_dlc_DocIdPersistId" minOccurs="0"/>
                <xsd:element ref="ns5:SharedWithUsers" minOccurs="0"/>
                <xsd:element ref="ns5:SharedWithDetails"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91f06-f29a-4c65-bc50-a420847e7f80" elementFormDefault="qualified">
    <xsd:import namespace="http://schemas.microsoft.com/office/2006/documentManagement/types"/>
    <xsd:import namespace="http://schemas.microsoft.com/office/infopath/2007/PartnerControls"/>
    <xsd:element name="NGCENTItemType" ma:index="0" nillable="true" ma:displayName="_Item Type" ma:description="Type of document or list item. &#10;&#10;For documents, this field is used in conjunction with the content type and/or work product name to identify the document. It is often used with the content organizer to file documents into folders organized by this field. It also allows Document Link (content type) documents, to be identified as the actual type of document (ex. Org Chart).  &#10;&#10;For list items, this identifies the NGC specific list item type (ex. PTO Event in an event calendar)." ma:format="Dropdown" ma:indexed="true" ma:internalName="NGCENTItemType" ma:readOnly="false">
      <xsd:simpleType>
        <xsd:restriction base="dms:Choice">
          <xsd:enumeration value="Agenda"/>
          <xsd:enumeration value="Alert"/>
          <xsd:enumeration value="Announcement"/>
          <xsd:enumeration value="Article"/>
          <xsd:enumeration value="Biography"/>
          <xsd:enumeration value="Bulletin"/>
          <xsd:enumeration value="Charter"/>
          <xsd:enumeration value="Checklist"/>
          <xsd:enumeration value="Correspondence"/>
          <xsd:enumeration value="Document"/>
          <xsd:enumeration value="FAQs"/>
          <xsd:enumeration value="Form"/>
          <xsd:enumeration value="Guide"/>
          <xsd:enumeration value="Handbook"/>
          <xsd:enumeration value="Instruction"/>
          <xsd:enumeration value="Letter"/>
          <xsd:enumeration value="Manual"/>
          <xsd:enumeration value="Memorandum"/>
          <xsd:enumeration value="Message"/>
          <xsd:enumeration value="Metrics"/>
          <xsd:enumeration value="News"/>
          <xsd:enumeration value="Organization Chart"/>
          <xsd:enumeration value="Plan"/>
          <xsd:enumeration value="Policy"/>
          <xsd:enumeration value="Presentation"/>
          <xsd:enumeration value="Procedure"/>
          <xsd:enumeration value="Process"/>
          <xsd:enumeration value="Publication"/>
          <xsd:enumeration value="Report"/>
          <xsd:enumeration value="Schedule"/>
          <xsd:enumeration value="Standard"/>
          <xsd:enumeration value="Status"/>
          <xsd:enumeration value="Template"/>
          <xsd:enumeration value="Training"/>
          <xsd:enumeration value="Work Instruction"/>
          <xsd:enumeration value="Folder"/>
        </xsd:restriction>
      </xsd:simpleType>
    </xsd:element>
    <xsd:element name="NGCENTIdentifier" ma:index="3" nillable="true" ma:displayName="_Identifier" ma:description="Unique identifier assigned by the organization for a document or list item." ma:internalName="NGCENTIdentifier" ma:readOnly="false">
      <xsd:simpleType>
        <xsd:restriction base="dms:Text">
          <xsd:maxLength value="255"/>
        </xsd:restriction>
      </xsd:simpleType>
    </xsd:element>
    <xsd:element name="NGCENTEffectiveDate" ma:index="5" nillable="true" ma:displayName="_Effective Date" ma:description="The date the document or list item goes into effect." ma:format="DateOnly" ma:internalName="NGCENTEffectiveDate" ma:readOnly="false">
      <xsd:simpleType>
        <xsd:restriction base="dms:DateTime"/>
      </xsd:simpleType>
    </xsd:element>
    <xsd:element name="NGCENTDocumentOwner" ma:index="6" nillable="true" ma:displayName="_Document Owner" ma:description="Owner of the document contents. May or may not be the same person who authors the document." ma:indexed="true" ma:SharePointGroup="0" ma:internalName="NGCENT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GCENTDescription" ma:index="7" nillable="true" ma:displayName="_Description" ma:description="Optional description of the document or list item (ex. Draft of document in work for next revision or Presentation from Symposium 2015 ...)" ma:internalName="NGCENTDescription" ma:readOnly="false">
      <xsd:simpleType>
        <xsd:restriction base="dms:Note">
          <xsd:maxLength value="255"/>
        </xsd:restriction>
      </xsd:simpleType>
    </xsd:element>
    <xsd:element name="NGCENTDocumentAuthor" ma:index="8" nillable="true" ma:displayName="_Document Author" ma:description="Person responsible for updating the content and getting required reviews/approvals for the document if applicable." ma:hidden="true" ma:indexed="true" ma:SharePointGroup="0" ma:internalName="NGCENT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f65c30a1-6b8b-4911-a204-18dc98dea599}" ma:internalName="TaxCatchAll" ma:readOnly="false" ma:showField="CatchAllData" ma:web="73391f06-f29a-4c65-bc50-a420847e7f80">
      <xsd:complexType>
        <xsd:complexContent>
          <xsd:extension base="dms:MultiChoiceLookup">
            <xsd:sequence>
              <xsd:element name="Value" type="dms:Lookup" maxOccurs="unbounded" minOccurs="0" nillable="true"/>
            </xsd:sequence>
          </xsd:extension>
        </xsd:complexContent>
      </xsd:complexType>
    </xsd:element>
    <xsd:element name="NGCENTTeam" ma:index="15" nillable="true" ma:displayName="_Team" ma:description="Team that created document/list item" ma:format="Dropdown" ma:hidden="true" ma:internalName="NGCENTTeam" ma:readOnly="false">
      <xsd:simpleType>
        <xsd:restriction base="dms:Choice">
          <xsd:enumeration value="N/A"/>
          <xsd:enumeration value="Unknown"/>
        </xsd:restriction>
      </xsd:simpleType>
    </xsd:element>
    <xsd:element name="NGCENTWorkProduct" ma:index="18" nillable="true" ma:displayName="_Work Product" ma:description="Used to further define the document type as it pertains to the outputs of our processes (e.g. All Hands Presentation, Program Management Plan) and to pull the appropriate documents for audits and assessments.  Should align with inputs and outputs identified per policies and processes if applicable (see the Work Products Master List)." ma:format="Dropdown" ma:internalName="NGCENTWorkProduct" ma:readOnly="false">
      <xsd:simpleType>
        <xsd:restriction base="dms:Choice">
          <xsd:enumeration value="All Hands Presentation"/>
          <xsd:enumeration value="Conference Presentation"/>
          <xsd:enumeration value="Initiative"/>
          <xsd:enumeration value="N/A"/>
          <xsd:enumeration value="IT Standard"/>
          <xsd:enumeration value="Roadmap"/>
          <xsd:enumeration value="Tower Briefings"/>
          <xsd:enumeration value="Town Hall"/>
          <xsd:enumeration value="Video Transcript"/>
          <xsd:enumeration value="Company Organization Chart"/>
          <xsd:enumeration value="Sector Organization Chart"/>
          <xsd:enumeration value="Division Organization Chart"/>
          <xsd:enumeration value="Functional Organization Chart"/>
          <xsd:enumeration value="Program Organization Chart"/>
          <xsd:enumeration value="Call for Abstracts"/>
        </xsd:restriction>
      </xsd:simpleType>
    </xsd:element>
    <xsd:element name="NGCENTMigratedOriginalFilename" ma:index="19" nillable="true" ma:displayName="_Migrated Original Filename" ma:description="Original filename in source system for items being migrated to SharePoint.  Used when filename is changed during migration process (e.g., multiple files to a single file with version history)." ma:hidden="true" ma:internalName="NGCENTMigratedOriginalFilename" ma:readOnly="false">
      <xsd:simpleType>
        <xsd:restriction base="dms:Text">
          <xsd:maxLength value="255"/>
        </xsd:restriction>
      </xsd:simpleType>
    </xsd:element>
    <xsd:element name="NGCENTOriginalLocation" ma:index="20" nillable="true" ma:displayName="_Migrated Original Location" ma:description="Migration original location (URL) for items that were migrated into the SharePoint site." ma:hidden="true" ma:internalName="NGCENTOriginalLocation" ma:readOnly="false">
      <xsd:simpleType>
        <xsd:restriction base="dms:Note"/>
      </xsd:simpleType>
    </xsd:element>
    <xsd:element name="NGCENTMigratedNotes" ma:index="21" nillable="true" ma:displayName="_Migrated Notes" ma:description="Notes related to the migration of items to SharePoint." ma:hidden="true" ma:internalName="NGCENTMigratedNotes" ma:readOnly="false">
      <xsd:simpleType>
        <xsd:restriction base="dms:Note"/>
      </xsd:simpleType>
    </xsd:element>
    <xsd:element name="NGCENTOwnerString" ma:index="22" nillable="true" ma:displayName="_Owner String" ma:description="Text entry for document owner name if it is not in a format that SharePoint can interpret.  Use for migration purposes." ma:hidden="true" ma:internalName="NGCENTOwnerString" ma:readOnly="false">
      <xsd:simpleType>
        <xsd:restriction base="dms:Text">
          <xsd:maxLength value="255"/>
        </xsd:restriction>
      </xsd:simpleType>
    </xsd:element>
    <xsd:element name="NGCENTAuthorString" ma:index="23" nillable="true" ma:displayName="_Author String" ma:description="Text field to capture the document author if the author value is not in a format that SharePoint will accept in a person field.  Over time, the library owners would resolve these names into the Document Author person field." ma:hidden="true" ma:internalName="NGCENTAuthorString" ma:readOnly="false">
      <xsd:simpleType>
        <xsd:restriction base="dms:Text">
          <xsd:maxLength value="255"/>
        </xsd:restriction>
      </xsd:simpleType>
    </xsd:element>
    <xsd:element name="NGCENTOriginalSourceId" ma:index="25" nillable="true" ma:displayName="_Original Source ID" ma:description="Original document ID from source system (e.g., docs migrated from other tools)." ma:hidden="true" ma:internalName="NGCENTOriginalSourceId" ma:readOnly="false">
      <xsd:simpleType>
        <xsd:restriction base="dms:Text">
          <xsd:maxLength value="255"/>
        </xsd:restriction>
      </xsd:simpleType>
    </xsd:element>
    <xsd:element name="NGCENTMoveToArchive" ma:index="31" nillable="true" ma:displayName="_Move to Archive" ma:description="List level field used to trigger workflows for library maintenance." ma:internalName="NGCENTMoveToArchive" ma:readOnly="false">
      <xsd:simpleType>
        <xsd:restriction base="dms:Boolean"/>
      </xsd:simpleType>
    </xsd:element>
    <xsd:element name="NGCENTDocumentGroup" ma:index="32" nillable="true" ma:displayName="_Document Group" ma:description="Grouping field for categorizing documents." ma:format="Dropdown" ma:internalName="NGCENTDocumentGroup" ma:readOnly="false">
      <xsd:simpleType>
        <xsd:union memberTypes="dms:Text">
          <xsd:simpleType>
            <xsd:restriction base="dms:Choice">
              <xsd:enumeration value="Other"/>
              <xsd:enumeration value="Unknown"/>
            </xsd:restriction>
          </xsd:simpleType>
        </xsd:union>
      </xsd:simpleType>
    </xsd:element>
    <xsd:element name="db1f98847b414a48afdff26e6d25506c" ma:index="34" nillable="true" ma:taxonomy="true" ma:internalName="db1f98847b414a48afdff26e6d25506c" ma:taxonomyFieldName="NGCENTOriginCountry" ma:displayName="_Origin Country" ma:readOnly="false" ma:default="-1;#United States (US)|f4f4ed40-0317-491b-9959-5ea628d96313" ma:fieldId="{db1f9884-7b41-4a48-afdf-f26e6d25506c}" ma:sspId="31e66014-0ed7-4bb2-b746-ad8c74ccc797" ma:termSetId="cac45704-a4fa-490f-977d-419a7a85a9ca" ma:anchorId="00000000-0000-0000-0000-000000000000" ma:open="false" ma:isKeyword="false">
      <xsd:complexType>
        <xsd:sequence>
          <xsd:element ref="pc:Terms" minOccurs="0" maxOccurs="1"/>
        </xsd:sequence>
      </xsd:complexType>
    </xsd:element>
    <xsd:element name="h5896793543d41079a6a303942907ef4" ma:index="35" nillable="true" ma:taxonomy="true" ma:internalName="h5896793543d41079a6a303942907ef4" ma:taxonomyFieldName="NGCENTOrganization" ma:displayName="_Organization" ma:indexed="true" ma:readOnly="false" ma:fieldId="{15896793-543d-4107-9a6a-303942907ef4}" ma:sspId="31e66014-0ed7-4bb2-b746-ad8c74ccc797" ma:termSetId="30c17edf-cb58-43c6-a9cc-16ed99c4b936" ma:anchorId="00000000-0000-0000-0000-000000000000" ma:open="false" ma:isKeyword="false">
      <xsd:complexType>
        <xsd:sequence>
          <xsd:element ref="pc:Terms" minOccurs="0" maxOccurs="1"/>
        </xsd:sequence>
      </xsd:complexType>
    </xsd:element>
    <xsd:element name="ka1cfb70b18a4def9c6873b9aad10369" ma:index="36" nillable="true" ma:taxonomy="true" ma:internalName="ka1cfb70b18a4def9c6873b9aad10369" ma:taxonomyFieldName="NGCENTDivision" ma:displayName="_Division" ma:indexed="true" ma:readOnly="false" ma:fieldId="{4a1cfb70-b18a-4def-9c68-73b9aad10369}" ma:sspId="31e66014-0ed7-4bb2-b746-ad8c74ccc797" ma:termSetId="4935d35b-f996-4baf-9a46-dc337295071b" ma:anchorId="00000000-0000-0000-0000-000000000000" ma:open="false" ma:isKeyword="false">
      <xsd:complexType>
        <xsd:sequence>
          <xsd:element ref="pc:Terms" minOccurs="0" maxOccurs="1"/>
        </xsd:sequence>
      </xsd:complexType>
    </xsd:element>
    <xsd:element name="kd979d3d42bb49bd8c59d13000e6e225" ma:index="37" nillable="true" ma:taxonomy="true" ma:internalName="kd979d3d42bb49bd8c59d13000e6e225" ma:taxonomyFieldName="NGCENTSector" ma:displayName="_Sector" ma:readOnly="false" ma:fieldId="{4d979d3d-42bb-49bd-8c59-d13000e6e225}" ma:sspId="31e66014-0ed7-4bb2-b746-ad8c74ccc797" ma:termSetId="205b999c-d2ed-4ede-9a5c-e22db8517fcf" ma:anchorId="00000000-0000-0000-0000-000000000000" ma:open="false" ma:isKeyword="false">
      <xsd:complexType>
        <xsd:sequence>
          <xsd:element ref="pc:Terms" minOccurs="0" maxOccurs="1"/>
        </xsd:sequence>
      </xsd:complexType>
    </xsd:element>
    <xsd:element name="e15ccd119fb74fd7baadd5fc37145f51" ma:index="38" nillable="true" ma:taxonomy="true" ma:internalName="e15ccd119fb74fd7baadd5fc37145f51" ma:taxonomyFieldName="NGCENTSensitivityLevels" ma:displayName="_Sensitivity Levels" ma:readOnly="false" ma:fieldId="{e15ccd11-9fb7-4fd7-baad-d5fc37145f51}" ma:taxonomyMulti="true" ma:sspId="31e66014-0ed7-4bb2-b746-ad8c74ccc797" ma:termSetId="b209aa0d-d2e6-4799-9248-4f79e349a895" ma:anchorId="00000000-0000-0000-0000-000000000000" ma:open="false" ma:isKeyword="false">
      <xsd:complexType>
        <xsd:sequence>
          <xsd:element ref="pc:Terms" minOccurs="0" maxOccurs="1"/>
        </xsd:sequence>
      </xsd:complexType>
    </xsd:element>
    <xsd:element name="c3ed4ec410244204b87bc1b714a1b8a7" ma:index="39" nillable="true" ma:taxonomy="true" ma:internalName="c3ed4ec410244204b87bc1b714a1b8a7" ma:taxonomyFieldName="NGCENTCampus" ma:displayName="_Campus" ma:indexed="true" ma:readOnly="false" ma:fieldId="{c3ed4ec4-1024-4204-b87b-c1b714a1b8a7}" ma:sspId="31e66014-0ed7-4bb2-b746-ad8c74ccc797" ma:termSetId="b029fc21-b817-457b-96fd-94f102e7d04d" ma:anchorId="00000000-0000-0000-0000-000000000000" ma:open="false" ma:isKeyword="false">
      <xsd:complexType>
        <xsd:sequence>
          <xsd:element ref="pc:Terms" minOccurs="0" maxOccurs="1"/>
        </xsd:sequence>
      </xsd:complexType>
    </xsd:element>
    <xsd:element name="pdf557d8640247e3bcee36edb4f49eb7" ma:index="40" nillable="true" ma:taxonomy="true" ma:internalName="pdf557d8640247e3bcee36edb4f49eb7" ma:taxonomyFieldName="NGCENTProgram" ma:displayName="_Program" ma:indexed="true" ma:readOnly="false" ma:fieldId="{9df557d8-6402-47e3-bcee-36edb4f49eb7}" ma:sspId="31e66014-0ed7-4bb2-b746-ad8c74ccc797" ma:termSetId="a612aa41-b5e3-48f7-bee1-6385cf71a1a4" ma:anchorId="00000000-0000-0000-0000-000000000000" ma:open="false" ma:isKeyword="false">
      <xsd:complexType>
        <xsd:sequence>
          <xsd:element ref="pc:Terms" minOccurs="0" maxOccurs="1"/>
        </xsd:sequence>
      </xsd:complexType>
    </xsd:element>
    <xsd:element name="TaxCatchAllLabel" ma:index="41" nillable="true" ma:displayName="Taxonomy Catch All Column1" ma:hidden="true" ma:list="{f65c30a1-6b8b-4911-a204-18dc98dea599}" ma:internalName="TaxCatchAllLabel" ma:readOnly="true" ma:showField="CatchAllDataLabel" ma:web="73391f06-f29a-4c65-bc50-a420847e7f80">
      <xsd:complexType>
        <xsd:complexContent>
          <xsd:extension base="dms:MultiChoiceLookup">
            <xsd:sequence>
              <xsd:element name="Value" type="dms:Lookup" maxOccurs="unbounded" minOccurs="0" nillable="true"/>
            </xsd:sequence>
          </xsd:extension>
        </xsd:complexContent>
      </xsd:complexType>
    </xsd:element>
    <xsd:element name="_dlc_DocId" ma:index="42" nillable="true" ma:displayName="Document ID Value" ma:description="The value of the document ID assigned to this item." ma:internalName="_dlc_DocId" ma:readOnly="true">
      <xsd:simpleType>
        <xsd:restriction base="dms:Text"/>
      </xsd:simpleType>
    </xsd:element>
    <xsd:element name="_dlc_DocIdUrl" ma:index="4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4"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4" nillable="true" ma:displayName="Revision" ma:internalName="_Revi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7e768-491d-4f86-89c2-ecd65db22f51" elementFormDefault="qualified">
    <xsd:import namespace="http://schemas.microsoft.com/office/2006/documentManagement/types"/>
    <xsd:import namespace="http://schemas.microsoft.com/office/infopath/2007/PartnerControls"/>
    <xsd:element name="Document_x0020_Creation" ma:index="33" nillable="true" ma:displayName="Document Creation" ma:format="Hyperlink" ma:internalName="Document_x0020_Creati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47" nillable="true" ma:displayName="MediaServiceMetadata" ma:hidden="true" ma:internalName="MediaServiceMetadata" ma:readOnly="true">
      <xsd:simpleType>
        <xsd:restriction base="dms:Note"/>
      </xsd:simpleType>
    </xsd:element>
    <xsd:element name="MediaServiceFastMetadata" ma:index="48" nillable="true" ma:displayName="MediaServiceFastMetadata" ma:hidden="true" ma:internalName="MediaServiceFastMetadata" ma:readOnly="true">
      <xsd:simpleType>
        <xsd:restriction base="dms:Note"/>
      </xsd:simpleType>
    </xsd:element>
    <xsd:element name="MediaLengthInSeconds" ma:index="49" nillable="true" ma:displayName="MediaLengthInSeconds" ma:hidden="true" ma:internalName="MediaLengthInSeconds" ma:readOnly="true">
      <xsd:simpleType>
        <xsd:restriction base="dms:Unknown"/>
      </xsd:simpleType>
    </xsd:element>
    <xsd:element name="MediaServiceDateTaken" ma:index="50" nillable="true" ma:displayName="MediaServiceDateTaken" ma:description="" ma:hidden="true" ma:internalName="MediaServiceDateTaken" ma:readOnly="true">
      <xsd:simpleType>
        <xsd:restriction base="dms:Text"/>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31e66014-0ed7-4bb2-b746-ad8c74ccc797" ma:termSetId="09814cd3-568e-fe90-9814-8d621ff8fb84" ma:anchorId="fba54fb3-c3e1-fe81-a776-ca4b69148c4d" ma:open="true" ma:isKeyword="false">
      <xsd:complexType>
        <xsd:sequence>
          <xsd:element ref="pc:Terms" minOccurs="0" maxOccurs="1"/>
        </xsd:sequence>
      </xsd:complexType>
    </xsd:element>
    <xsd:element name="MediaServiceOCR" ma:index="53" nillable="true" ma:displayName="Extracted Text" ma:internalName="MediaServiceOCR" ma:readOnly="true">
      <xsd:simpleType>
        <xsd:restriction base="dms:Note">
          <xsd:maxLength value="255"/>
        </xsd:restriction>
      </xsd:simpleType>
    </xsd:element>
    <xsd:element name="MediaServiceGenerationTime" ma:index="54" nillable="true" ma:displayName="MediaServiceGenerationTime" ma:hidden="true" ma:internalName="MediaServiceGenerationTime" ma:readOnly="true">
      <xsd:simpleType>
        <xsd:restriction base="dms:Text"/>
      </xsd:simpleType>
    </xsd:element>
    <xsd:element name="MediaServiceEventHashCode" ma:index="5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ec3865-2b76-4b28-8b50-2901bf9f9c09" elementFormDefault="qualified">
    <xsd:import namespace="http://schemas.microsoft.com/office/2006/documentManagement/types"/>
    <xsd:import namespace="http://schemas.microsoft.com/office/infopath/2007/PartnerControls"/>
    <xsd:element name="SharedWithUsers" ma:index="4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29F9CF66-6AF2-4DB5-A78E-D5ACC92B0506}">
  <ds:schemaRefs>
    <ds:schemaRef ds:uri="http://purl.org/dc/terms/"/>
    <ds:schemaRef ds:uri="http://schemas.microsoft.com/office/2006/documentManagement/types"/>
    <ds:schemaRef ds:uri="http://purl.org/dc/elements/1.1/"/>
    <ds:schemaRef ds:uri="http://www.w3.org/XML/1998/namespace"/>
    <ds:schemaRef ds:uri="9d5bdaed-93fa-4fd0-ac89-1cf9e8f46b06"/>
    <ds:schemaRef ds:uri="59f0db2f-615b-4c4e-8fb9-5f052ac1c122"/>
    <ds:schemaRef ds:uri="http://schemas.microsoft.com/office/infopath/2007/PartnerControls"/>
    <ds:schemaRef ds:uri="http://schemas.openxmlformats.org/package/2006/metadata/core-properties"/>
    <ds:schemaRef ds:uri="http://schemas.microsoft.com/sharepoint/v4"/>
    <ds:schemaRef ds:uri="http://schemas.microsoft.com/sharepoint/v3/fields"/>
    <ds:schemaRef ds:uri="http://schemas.microsoft.com/office/2006/metadata/properties"/>
    <ds:schemaRef ds:uri="http://purl.org/dc/dcmitype/"/>
    <ds:schemaRef ds:uri="73391f06-f29a-4c65-bc50-a420847e7f80"/>
    <ds:schemaRef ds:uri="3b87e768-491d-4f86-89c2-ecd65db22f51"/>
  </ds:schemaRefs>
</ds:datastoreItem>
</file>

<file path=customXml/itemProps2.xml><?xml version="1.0" encoding="utf-8"?>
<ds:datastoreItem xmlns:ds="http://schemas.openxmlformats.org/officeDocument/2006/customXml" ds:itemID="{94B6900C-5127-4742-A32B-C1C70D590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91f06-f29a-4c65-bc50-a420847e7f80"/>
    <ds:schemaRef ds:uri="http://schemas.microsoft.com/sharepoint/v3/fields"/>
    <ds:schemaRef ds:uri="3b87e768-491d-4f86-89c2-ecd65db22f51"/>
    <ds:schemaRef ds:uri="b5ec3865-2b76-4b28-8b50-2901bf9f9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BC62AB-D0B6-4269-BF56-726267C7A0DD}">
  <ds:schemaRefs>
    <ds:schemaRef ds:uri="http://schemas.microsoft.com/sharepoint/events"/>
  </ds:schemaRefs>
</ds:datastoreItem>
</file>

<file path=customXml/itemProps4.xml><?xml version="1.0" encoding="utf-8"?>
<ds:datastoreItem xmlns:ds="http://schemas.openxmlformats.org/officeDocument/2006/customXml" ds:itemID="{9544F815-B5CD-4D1E-B826-FA60CC5EB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TotalTime>4109</TotalTime>
  <Words>454</Words>
  <Application>Microsoft Office PowerPoint</Application>
  <PresentationFormat>Custom</PresentationFormat>
  <Paragraphs>45</Paragraphs>
  <Slides>6</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Times New Roman</vt:lpstr>
      <vt:lpstr>Office Theme</vt:lpstr>
      <vt:lpstr>3_Office Theme</vt:lpstr>
      <vt:lpstr>2_Office Theme</vt:lpstr>
      <vt:lpstr>PowerPoint Presentation</vt:lpstr>
      <vt:lpstr>Building and Lab operations for Facility and outside vendors</vt:lpstr>
      <vt:lpstr>Building and Lab Facility Support Operations</vt:lpstr>
      <vt:lpstr>Building and Lab Facility Support Operations</vt:lpstr>
      <vt:lpstr>Building and Lab Facility Support Operations</vt:lpstr>
      <vt:lpstr>PowerPoint Presentation</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Fonseca, Alex O [US] (SP)</dc:creator>
  <cp:lastModifiedBy>Fonseca, Alex O [US] (SP)</cp:lastModifiedBy>
  <cp:revision>2</cp:revision>
  <dcterms:created xsi:type="dcterms:W3CDTF">2023-05-22T18:41:56Z</dcterms:created>
  <dcterms:modified xsi:type="dcterms:W3CDTF">2023-05-31T16:29:19Z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CENTSensitivityLevels">
    <vt:lpwstr/>
  </property>
  <property fmtid="{D5CDD505-2E9C-101B-9397-08002B2CF9AE}" pid="3" name="NGCENTProgram">
    <vt:lpwstr/>
  </property>
  <property fmtid="{D5CDD505-2E9C-101B-9397-08002B2CF9AE}" pid="4" name="NGCENTOrganization">
    <vt:lpwstr/>
  </property>
  <property fmtid="{D5CDD505-2E9C-101B-9397-08002B2CF9AE}" pid="5" name="NGCENTOriginCountry">
    <vt:lpwstr>11;#United States (US)|f4f4ed40-0317-491b-9959-5ea628d96313</vt:lpwstr>
  </property>
  <property fmtid="{D5CDD505-2E9C-101B-9397-08002B2CF9AE}" pid="6" name="NGCENTDivision">
    <vt:lpwstr/>
  </property>
  <property fmtid="{D5CDD505-2E9C-101B-9397-08002B2CF9AE}" pid="7" name="ContentTypeId">
    <vt:lpwstr>0x010100B147EC9ACC5CBF4393426CED04D37FAF002BB22C923B957248846727B984AEDAEF</vt:lpwstr>
  </property>
  <property fmtid="{D5CDD505-2E9C-101B-9397-08002B2CF9AE}" pid="8" name="NGCENTSector">
    <vt:lpwstr>20;#Corporate Office (CO)|025da7ed-eff4-4c15-81b7-396cffb54ad8</vt:lpwstr>
  </property>
  <property fmtid="{D5CDD505-2E9C-101B-9397-08002B2CF9AE}" pid="9" name="_dlc_DocIdItemGuid">
    <vt:lpwstr>9c09eb75-6611-43ce-872e-8dc508b375f5</vt:lpwstr>
  </property>
  <property fmtid="{D5CDD505-2E9C-101B-9397-08002B2CF9AE}" pid="10" name="NGCENTCampus">
    <vt:lpwstr/>
  </property>
  <property fmtid="{D5CDD505-2E9C-101B-9397-08002B2CF9AE}" pid="11" name="Archive">
    <vt:lpwstr/>
  </property>
  <property fmtid="{D5CDD505-2E9C-101B-9397-08002B2CF9AE}" pid="12" name="URL">
    <vt:lpwstr/>
  </property>
  <property fmtid="{D5CDD505-2E9C-101B-9397-08002B2CF9AE}" pid="13" name="MediaServiceImageTags">
    <vt:lpwstr/>
  </property>
</Properties>
</file>